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  <p:sldMasterId id="2147483731" r:id="rId5"/>
  </p:sldMasterIdLst>
  <p:notesMasterIdLst>
    <p:notesMasterId r:id="rId36"/>
  </p:notesMasterIdLst>
  <p:handoutMasterIdLst>
    <p:handoutMasterId r:id="rId37"/>
  </p:handoutMasterIdLst>
  <p:sldIdLst>
    <p:sldId id="544" r:id="rId6"/>
    <p:sldId id="552" r:id="rId7"/>
    <p:sldId id="2147476111" r:id="rId8"/>
    <p:sldId id="2147476110" r:id="rId9"/>
    <p:sldId id="506" r:id="rId10"/>
    <p:sldId id="554" r:id="rId11"/>
    <p:sldId id="2147476136" r:id="rId12"/>
    <p:sldId id="2147475919" r:id="rId13"/>
    <p:sldId id="2147475921" r:id="rId14"/>
    <p:sldId id="2147476116" r:id="rId15"/>
    <p:sldId id="2147476118" r:id="rId16"/>
    <p:sldId id="2147476120" r:id="rId17"/>
    <p:sldId id="2147476146" r:id="rId18"/>
    <p:sldId id="2147476122" r:id="rId19"/>
    <p:sldId id="2147476123" r:id="rId20"/>
    <p:sldId id="2147476124" r:id="rId21"/>
    <p:sldId id="2147476125" r:id="rId22"/>
    <p:sldId id="2147476126" r:id="rId23"/>
    <p:sldId id="2147476147" r:id="rId24"/>
    <p:sldId id="2147476127" r:id="rId25"/>
    <p:sldId id="2147476129" r:id="rId26"/>
    <p:sldId id="2147476130" r:id="rId27"/>
    <p:sldId id="2147476131" r:id="rId28"/>
    <p:sldId id="2147476132" r:id="rId29"/>
    <p:sldId id="2147476133" r:id="rId30"/>
    <p:sldId id="2147476134" r:id="rId31"/>
    <p:sldId id="2147476117" r:id="rId32"/>
    <p:sldId id="2147476135" r:id="rId33"/>
    <p:sldId id="2147476113" r:id="rId34"/>
    <p:sldId id="536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63E3505-90E8-8CDA-4316-78F995840298}" name="Laura Schoppa" initials="LS" userId="S::laura.schoppa@cybersynergy.net::863720e5-be36-4fdd-96f8-81122b8ed525" providerId="AD"/>
  <p188:author id="{591B7B88-CE90-CC21-52FA-3C5A936AD8DD}" name="Zulekha Abu" initials="ZA" userId="S::zulekha.abu@cybersynergy.net::ac740636-0dd4-44e6-b1e5-b47b5952ac46" providerId="AD"/>
  <p188:author id="{E9B188B7-5C16-460C-78D7-075ED864FEB7}" name="Laura Schoppa" initials="LS" userId="Laura Schoppa" providerId="None"/>
  <p188:author id="{7591A3CB-9767-843C-17A6-A60178BA237D}" name="Laura Schoppa" initials="" userId="S::Laura.schoppa@cybersynergy.net::863720e5-be36-4fdd-96f8-81122b8ed52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EB4"/>
    <a:srgbClr val="CC0000"/>
    <a:srgbClr val="223369"/>
    <a:srgbClr val="D9D9D9"/>
    <a:srgbClr val="FFCC01"/>
    <a:srgbClr val="3A3834"/>
    <a:srgbClr val="727365"/>
    <a:srgbClr val="003F80"/>
    <a:srgbClr val="195E16"/>
    <a:srgbClr val="BFB8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D5ABB26-0587-4C30-8999-92F81FD0307C}">
  <a:tblStyle styleId="{539DC7DE-C913-414B-8FE4-B8EEFB8BD690}" styleName="U.S. Army">
    <a:wholeTbl>
      <a:tcTxStyle>
        <a:fontRef idx="minor"/>
        <a:schemeClr val="tx1"/>
      </a:tcTxStyle>
      <a:tcStyle>
        <a:tcBdr>
          <a:left>
            <a:ln w="12700">
              <a:solidFill>
                <a:schemeClr val="tx1"/>
              </a:solidFill>
            </a:ln>
          </a:left>
          <a:right>
            <a:ln w="12700">
              <a:solidFill>
                <a:schemeClr val="tx1"/>
              </a:solidFill>
            </a:ln>
          </a:right>
          <a:top>
            <a:ln w="12700">
              <a:solidFill>
                <a:schemeClr val="tx1"/>
              </a:solidFill>
            </a:ln>
          </a:top>
          <a:bottom>
            <a:ln w="12700">
              <a:solidFill>
                <a:schemeClr val="tx1"/>
              </a:solidFill>
            </a:ln>
          </a:bottom>
          <a:insideH>
            <a:ln w="12700">
              <a:solidFill>
                <a:schemeClr val="tx1"/>
              </a:solidFill>
            </a:ln>
          </a:insideH>
          <a:insideV>
            <a:ln w="12700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noFill/>
        </a:fill>
      </a:tcStyle>
    </a:band1H>
    <a:band2H>
      <a:tcTxStyle>
        <a:fontRef idx="minor"/>
        <a:srgbClr val="221F20"/>
      </a:tcTxStyle>
      <a:tcStyle>
        <a:tcBdr/>
        <a:fill>
          <a:solidFill>
            <a:srgbClr val="D5D5D7"/>
          </a:solidFill>
        </a:fill>
      </a:tcStyle>
    </a:band2H>
    <a:band1V>
      <a:tcStyle>
        <a:tcBdr/>
        <a:fill>
          <a:noFill/>
        </a:fill>
      </a:tcStyle>
    </a:band1V>
    <a:band2V>
      <a:tcTxStyle>
        <a:fontRef idx="minor"/>
        <a:srgbClr val="221F20"/>
      </a:tcTxStyle>
      <a:tcStyle>
        <a:tcBdr/>
        <a:fill>
          <a:solidFill>
            <a:srgbClr val="D5D5D7"/>
          </a:solidFill>
        </a:fill>
      </a:tcStyle>
    </a:band2V>
    <a:lastCol>
      <a:tcTxStyle b="on">
        <a:fontRef idx="minor"/>
        <a:schemeClr val="tx1"/>
      </a:tcTxStyle>
      <a:tcStyle>
        <a:tcBdr/>
      </a:tcStyle>
    </a:lastCol>
    <a:firstCol>
      <a:tcTxStyle b="on">
        <a:fontRef idx="minor"/>
        <a:schemeClr val="tx1"/>
      </a:tcTxStyle>
      <a:tcStyle>
        <a:tcBdr/>
      </a:tcStyle>
    </a:firstCol>
    <a:lastRow>
      <a:tcTxStyle b="on">
        <a:fontRef idx="minor"/>
        <a:schemeClr val="tx1"/>
      </a:tcTxStyle>
      <a:tcStyle>
        <a:tcBdr>
          <a:top>
            <a:ln w="25400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>
        <a:fontRef idx="minor"/>
        <a:schemeClr val="bg2"/>
      </a:tcTxStyle>
      <a:tcStyle>
        <a:tcBdr/>
        <a:fill>
          <a:solidFill>
            <a:schemeClr val="tx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2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8/10/relationships/authors" Target="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9D5FD40-329B-B51A-B969-25C0FCC874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B95F99-4EBA-6581-1DE7-75BE3A03AA1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A5FE44-C727-4B44-AC35-D47522042F47}" type="datetimeFigureOut">
              <a:rPr lang="en-US" smtClean="0"/>
              <a:t>1/26/26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D4EE63-BACC-BB25-9D5E-06ED25633D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684ACE-71D3-B814-49CB-07A42B382DE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ED381B-BC01-6545-81F8-8797C0846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06377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3DACA9-C708-FB41-A6FA-3D94FFC8E73D}" type="datetimeFigureOut">
              <a:rPr lang="en-US" smtClean="0"/>
              <a:t>1/26/26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65E666-0780-B84F-93A5-9513831C5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071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82880" indent="-182880" algn="l" defTabSz="914400" rtl="0" eaLnBrk="1" latinLnBrk="0" hangingPunct="1">
      <a:buFont typeface="Arial" panose="020B0604020202020204" pitchFamily="34" charset="0"/>
      <a:buChar char="▪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65760" indent="-182880" algn="l" defTabSz="914400" rtl="0" eaLnBrk="1" latinLnBrk="0" hangingPunct="1">
      <a:buFont typeface="Arial" panose="020B0604020202020204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8640" indent="-182880" algn="l" defTabSz="914400" rtl="0" eaLnBrk="1" latinLnBrk="0" hangingPunct="1">
      <a:buFont typeface="Arial" panose="020B0604020202020204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31520" indent="-182880" algn="l" defTabSz="914400" rtl="0" eaLnBrk="1" latinLnBrk="0" hangingPunct="1">
      <a:buFont typeface="Arial" panose="020B0604020202020204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914400" indent="-182880" algn="l" defTabSz="914400" rtl="0" eaLnBrk="1" latinLnBrk="0" hangingPunct="1">
      <a:buFont typeface="Arial" panose="020B0604020202020204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097280" indent="-182880" algn="l" defTabSz="914400" rtl="0" eaLnBrk="1" latinLnBrk="0" hangingPunct="1">
      <a:buFont typeface="Arial" panose="020B0604020202020204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280160" indent="-182880" algn="l" defTabSz="914400" rtl="0" eaLnBrk="1" latinLnBrk="0" hangingPunct="1">
      <a:buFont typeface="Arial" panose="020B0604020202020204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1463040" indent="-182880" algn="l" defTabSz="914400" rtl="0" eaLnBrk="1" latinLnBrk="0" hangingPunct="1">
      <a:buFont typeface="Arial" panose="020B0604020202020204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1645920" indent="-182880" algn="l" defTabSz="914400" rtl="0" eaLnBrk="1" latinLnBrk="0" hangingPunct="1">
      <a:buFont typeface="Arial" panose="020B0604020202020204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7BA1C6-8709-5735-42E0-14069253AD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7B9D09-125D-6E20-54CB-D3C016D3DA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7565B4-756A-05FA-A730-999C501A52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87D252-0F4B-F275-F41E-8F8520470E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5E666-0780-B84F-93A5-9513831C519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76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C6921F-CED4-2B20-1176-21501FB10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737649-1595-1B92-ACE3-82B38DCC3C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BEE180-319F-E317-4EE4-569276B64A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48C89E-875B-E7F9-2E93-96FB2731D2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5E666-0780-B84F-93A5-9513831C519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20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FA53C-D3CC-ADD3-560E-B4FB5A638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3E2BCD-DBBF-67C0-B642-1BF36BB3E6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B352B1-7545-CC45-7B07-2B95FE1E90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6F11F5-A9B0-0302-6EA2-6FEB3CA156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5E666-0780-B84F-93A5-9513831C519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377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97AB95-7EFE-B21F-635B-5A854FE03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96FF4B-4EA8-935C-E219-68F9AC510B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3DFF9F-4D07-1F67-B415-823026C6E2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A9EDB3-862D-60D5-A958-4291D86935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5E666-0780-B84F-93A5-9513831C519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165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DDEC3-19FF-2817-14AA-9CFCF0328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8D6DBD-AEB1-CD82-725F-0596883533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9688EB-C377-C5C3-570E-6902FD9DC1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41D832-8C6C-4385-6276-886163BAF2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5E666-0780-B84F-93A5-9513831C519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125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C188DC-D481-30F5-F07D-0F7E5D457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ADC989-2481-F827-840A-7FAA64BA92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4A3018-1BC5-53E7-8B14-91533AFC38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B0A570-63A2-356F-9BB2-95F8073580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5E666-0780-B84F-93A5-9513831C519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193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7CC33-3F4D-3DC3-C793-0844A30C9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7AB29A-21D7-CB69-1C31-69386C2BCA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8C8EA8-527E-A1B8-F5B6-C944AEE8FF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0BF715-25FB-A547-C5C0-D90F5BDD99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5E666-0780-B84F-93A5-9513831C519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174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B174A-E58E-E503-E24A-1F2B748E4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6FA373-3A83-7706-C140-9B03806D43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839DF3-9963-9290-1C36-B5846B3B29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85AC9E-4ACF-ABDA-C201-2D2B8CA845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65E666-0780-B84F-93A5-9513831C519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547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17D0BA3-CE88-4FFE-E80D-CD039190BD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640" y="411481"/>
            <a:ext cx="5364480" cy="914400"/>
          </a:xfrm>
        </p:spPr>
        <p:txBody>
          <a:bodyPr/>
          <a:lstStyle>
            <a:lvl1pPr>
              <a:defRPr sz="2800" b="1" cap="none" baseline="0"/>
            </a:lvl1pPr>
          </a:lstStyle>
          <a:p>
            <a:r>
              <a:rPr lang="en-US"/>
              <a:t>[Slide title]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39" y="1600200"/>
            <a:ext cx="536448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A0F3CE13-290E-12C4-BDCA-17CB5BAFF7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78037" y="411480"/>
            <a:ext cx="5365748" cy="5760720"/>
          </a:xfrm>
          <a:solidFill>
            <a:srgbClr val="D5D5D7"/>
          </a:solidFill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rgbClr val="221F2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190747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 userDrawn="1">
          <p15:clr>
            <a:srgbClr val="A4A3A4"/>
          </p15:clr>
        </p15:guide>
        <p15:guide id="2" orient="horz" pos="3888" userDrawn="1">
          <p15:clr>
            <a:srgbClr val="A4A3A4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B9095-B78D-139A-A3A8-D88ED62BE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7023AA-41DF-42DE-9CC7-42B3B4351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0F929E-A7C2-3310-698A-0954E80EF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7A442-1AC7-42E7-8C24-2C391F632C68}" type="datetimeFigureOut">
              <a:rPr lang="en-US" smtClean="0"/>
              <a:t>1/26/26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5E7CDE-8E6F-B7A7-ADCB-BA6A3CEA7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289D95-006F-1F46-4D7D-FC3168406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F942D-010B-40F2-B5CA-201372176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380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6C03B-1ECF-324C-BC62-0687230E677D}" type="datetime4">
              <a:rPr lang="en-US" smtClean="0"/>
              <a:t>January 26, 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B44B9-F1EC-4F4B-88D4-413245C9C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243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18AB6-3514-9545-9AAE-E3E666E59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6AF644-2497-A441-BB40-AD1D61CEEF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AB301-AD09-7441-B42F-4A1ED9F90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8C477-FA8E-4BB6-9422-0261B84EF122}" type="datetime1">
              <a:rPr lang="en-US" smtClean="0"/>
              <a:t>1/26/26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9E5A56-CC4E-3C4E-B0D9-5B92AE60E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ADAAF-1AC7-3F40-875A-93218F791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30B0B-E924-A042-8591-498932679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016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bg>
      <p:bgPr>
        <a:solidFill>
          <a:srgbClr val="221F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">
            <a:extLst>
              <a:ext uri="{FF2B5EF4-FFF2-40B4-BE49-F238E27FC236}">
                <a16:creationId xmlns:a16="http://schemas.microsoft.com/office/drawing/2014/main" id="{6F4FA687-F60B-BC3A-D7A8-6F4523AF63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48218" y="844952"/>
            <a:ext cx="8680003" cy="2991552"/>
            <a:chOff x="411163" y="1626168"/>
            <a:chExt cx="7800863" cy="2991552"/>
          </a:xfrm>
        </p:grpSpPr>
        <p:sp>
          <p:nvSpPr>
            <p:cNvPr id="10" name="Rectangle">
              <a:extLst>
                <a:ext uri="{FF2B5EF4-FFF2-40B4-BE49-F238E27FC236}">
                  <a16:creationId xmlns:a16="http://schemas.microsoft.com/office/drawing/2014/main" id="{BF21F3A3-93C1-5149-0930-09CBE88BD3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11163" y="1626168"/>
              <a:ext cx="7800863" cy="2991552"/>
            </a:xfrm>
            <a:prstGeom prst="rect">
              <a:avLst/>
            </a:prstGeom>
            <a:noFill/>
            <a:ln w="19050" cap="flat">
              <a:solidFill>
                <a:srgbClr val="FFCC01"/>
              </a:solidFill>
              <a:miter lim="800000"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600"/>
            </a:p>
          </p:txBody>
        </p:sp>
        <p:cxnSp>
          <p:nvCxnSpPr>
            <p:cNvPr id="12" name="Line">
              <a:extLst>
                <a:ext uri="{FF2B5EF4-FFF2-40B4-BE49-F238E27FC236}">
                  <a16:creationId xmlns:a16="http://schemas.microsoft.com/office/drawing/2014/main" id="{7EE4A926-6B61-0880-E206-8C2FB773EA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11163" y="3931920"/>
              <a:ext cx="7800863" cy="0"/>
            </a:xfrm>
            <a:prstGeom prst="line">
              <a:avLst/>
            </a:prstGeom>
            <a:ln w="19050" cap="flat">
              <a:solidFill>
                <a:srgbClr val="FFCC0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rgbClr val="000000"/>
            </a:effectRef>
            <a:fontRef idx="minor">
              <a:schemeClr val="lt1"/>
            </a:fontRef>
          </p:style>
        </p:cxnSp>
        <p:cxnSp>
          <p:nvCxnSpPr>
            <p:cNvPr id="15" name="Line">
              <a:extLst>
                <a:ext uri="{FF2B5EF4-FFF2-40B4-BE49-F238E27FC236}">
                  <a16:creationId xmlns:a16="http://schemas.microsoft.com/office/drawing/2014/main" id="{7F1F819D-50CB-87A3-F07D-A4A5012445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777799" y="3931920"/>
              <a:ext cx="0" cy="685800"/>
            </a:xfrm>
            <a:prstGeom prst="line">
              <a:avLst/>
            </a:prstGeom>
            <a:ln w="19050" cap="flat">
              <a:solidFill>
                <a:srgbClr val="FFCC0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rgbClr val="000000"/>
            </a:effectRef>
            <a:fontRef idx="minor">
              <a:schemeClr val="lt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687664"/>
            <a:ext cx="7940842" cy="1325880"/>
          </a:xfrm>
        </p:spPr>
        <p:txBody>
          <a:bodyPr anchor="t" anchorCtr="0"/>
          <a:lstStyle>
            <a:lvl1pPr algn="l">
              <a:lnSpc>
                <a:spcPct val="80000"/>
              </a:lnSpc>
              <a:defRPr sz="3600"/>
            </a:lvl1pPr>
          </a:lstStyle>
          <a:p>
            <a:r>
              <a:rPr lang="en-US"/>
              <a:t>[Presentation title]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269576"/>
            <a:ext cx="5333041" cy="457200"/>
          </a:xfrm>
        </p:spPr>
        <p:txBody>
          <a:bodyPr anchor="ctr" anchorCtr="0"/>
          <a:lstStyle>
            <a:lvl1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8pPr>
            <a:lvl9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9pPr>
          </a:lstStyle>
          <a:p>
            <a:r>
              <a:rPr lang="en-US"/>
              <a:t>[Presentation subtitle/description]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7FD1123-ADF1-24AE-2B33-8CDACB9D1D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24310" y="3269576"/>
            <a:ext cx="2131695" cy="457200"/>
          </a:xfrm>
        </p:spPr>
        <p:txBody>
          <a:bodyPr anchor="ctr" anchorCtr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5pPr>
            <a:lvl6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6pPr>
            <a:lvl7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7pPr>
            <a:lvl8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8pPr>
            <a:lvl9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[00 Month 0000]</a:t>
            </a:r>
          </a:p>
        </p:txBody>
      </p:sp>
    </p:spTree>
    <p:extLst>
      <p:ext uri="{BB962C8B-B14F-4D97-AF65-F5344CB8AC3E}">
        <p14:creationId xmlns:p14="http://schemas.microsoft.com/office/powerpoint/2010/main" val="2452546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and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17D0BA3-CE88-4FFE-E80D-CD039190BD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[Slide title]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E4C4A4C8-609A-5582-34D3-DD47E15FD26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8639" y="1600200"/>
            <a:ext cx="5364480" cy="2286000"/>
          </a:xfrm>
          <a:solidFill>
            <a:srgbClr val="D5D5D7"/>
          </a:solidFill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rgbClr val="221F2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E500155-914F-3AB3-C892-09CE75C544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8637" y="4114800"/>
            <a:ext cx="5364480" cy="36576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1"/>
            </a:lvl1pPr>
            <a:lvl2pPr marL="0" indent="0">
              <a:spcBef>
                <a:spcPts val="0"/>
              </a:spcBef>
              <a:buFontTx/>
              <a:buNone/>
              <a:defRPr sz="1800" b="1"/>
            </a:lvl2pPr>
            <a:lvl3pPr marL="0" indent="0">
              <a:spcBef>
                <a:spcPts val="0"/>
              </a:spcBef>
              <a:buFontTx/>
              <a:buNone/>
              <a:defRPr sz="1800" b="1"/>
            </a:lvl3pPr>
            <a:lvl4pPr marL="0" indent="0">
              <a:spcBef>
                <a:spcPts val="0"/>
              </a:spcBef>
              <a:buFontTx/>
              <a:buNone/>
              <a:defRPr sz="1800" b="1"/>
            </a:lvl4pPr>
            <a:lvl5pPr marL="0" indent="0">
              <a:spcBef>
                <a:spcPts val="0"/>
              </a:spcBef>
              <a:buFontTx/>
              <a:buNone/>
              <a:defRPr sz="1800" b="1"/>
            </a:lvl5pPr>
            <a:lvl6pPr marL="0" indent="0">
              <a:spcBef>
                <a:spcPts val="0"/>
              </a:spcBef>
              <a:buFontTx/>
              <a:buNone/>
              <a:defRPr sz="1800" b="1"/>
            </a:lvl6pPr>
            <a:lvl7pPr marL="0" indent="0">
              <a:spcBef>
                <a:spcPts val="0"/>
              </a:spcBef>
              <a:buFontTx/>
              <a:buNone/>
              <a:defRPr sz="1800" b="1"/>
            </a:lvl7pPr>
            <a:lvl8pPr marL="0" indent="0">
              <a:spcBef>
                <a:spcPts val="0"/>
              </a:spcBef>
              <a:buFontTx/>
              <a:buNone/>
              <a:defRPr sz="1800" b="1"/>
            </a:lvl8pPr>
            <a:lvl9pPr marL="0" indent="0">
              <a:spcBef>
                <a:spcPts val="0"/>
              </a:spcBef>
              <a:buFontTx/>
              <a:buNone/>
              <a:defRPr sz="1800" b="1"/>
            </a:lvl9pPr>
          </a:lstStyle>
          <a:p>
            <a:pPr lvl="0"/>
            <a:r>
              <a:rPr lang="en-US"/>
              <a:t>[Subtitle]</a:t>
            </a:r>
          </a:p>
        </p:txBody>
      </p:sp>
      <p:sp>
        <p:nvSpPr>
          <p:cNvPr id="3" name="Content Placeholder 4"/>
          <p:cNvSpPr>
            <a:spLocks noGrp="1"/>
          </p:cNvSpPr>
          <p:nvPr>
            <p:ph sz="half" idx="1"/>
          </p:nvPr>
        </p:nvSpPr>
        <p:spPr>
          <a:xfrm>
            <a:off x="548639" y="4526280"/>
            <a:ext cx="5364480" cy="1645920"/>
          </a:xfrm>
        </p:spPr>
        <p:txBody>
          <a:bodyPr/>
          <a:lstStyle>
            <a:lvl1pPr marL="137160" indent="-137160">
              <a:defRPr sz="1500"/>
            </a:lvl1pPr>
            <a:lvl2pPr marL="274320" indent="-137160">
              <a:defRPr sz="1500"/>
            </a:lvl2pPr>
            <a:lvl3pPr marL="411480" indent="-137160">
              <a:defRPr sz="1500"/>
            </a:lvl3pPr>
            <a:lvl4pPr marL="548640" indent="-137160">
              <a:defRPr sz="1500"/>
            </a:lvl4pPr>
            <a:lvl5pPr marL="685800" indent="-137160">
              <a:defRPr sz="1500"/>
            </a:lvl5pPr>
            <a:lvl6pPr marL="822960" indent="-137160">
              <a:defRPr sz="1500"/>
            </a:lvl6pPr>
            <a:lvl7pPr marL="960120" indent="-137160">
              <a:defRPr sz="1500"/>
            </a:lvl7pPr>
            <a:lvl8pPr marL="1097280" indent="-137160">
              <a:defRPr sz="1500"/>
            </a:lvl8pPr>
            <a:lvl9pPr marL="1234440" indent="-137160"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C3A5FBE-3D66-4376-9A16-FE11155BA55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78879" y="1600200"/>
            <a:ext cx="5364480" cy="2286000"/>
          </a:xfrm>
          <a:solidFill>
            <a:srgbClr val="D5D5D7"/>
          </a:solidFill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rgbClr val="221F2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CD5289C6-6376-08BD-CF12-DE93A92EFB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78879" y="4114800"/>
            <a:ext cx="5364480" cy="36576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1"/>
            </a:lvl1pPr>
            <a:lvl2pPr marL="0" indent="0">
              <a:spcBef>
                <a:spcPts val="0"/>
              </a:spcBef>
              <a:buFontTx/>
              <a:buNone/>
              <a:defRPr sz="1800" b="1"/>
            </a:lvl2pPr>
            <a:lvl3pPr marL="0" indent="0">
              <a:spcBef>
                <a:spcPts val="0"/>
              </a:spcBef>
              <a:buFontTx/>
              <a:buNone/>
              <a:defRPr sz="1800" b="1"/>
            </a:lvl3pPr>
            <a:lvl4pPr marL="0" indent="0">
              <a:spcBef>
                <a:spcPts val="0"/>
              </a:spcBef>
              <a:buFontTx/>
              <a:buNone/>
              <a:defRPr sz="1800" b="1"/>
            </a:lvl4pPr>
            <a:lvl5pPr marL="0" indent="0">
              <a:spcBef>
                <a:spcPts val="0"/>
              </a:spcBef>
              <a:buFontTx/>
              <a:buNone/>
              <a:defRPr sz="1800" b="1"/>
            </a:lvl5pPr>
            <a:lvl6pPr marL="0" indent="0">
              <a:spcBef>
                <a:spcPts val="0"/>
              </a:spcBef>
              <a:buFontTx/>
              <a:buNone/>
              <a:defRPr sz="1800" b="1"/>
            </a:lvl6pPr>
            <a:lvl7pPr marL="0" indent="0">
              <a:spcBef>
                <a:spcPts val="0"/>
              </a:spcBef>
              <a:buFontTx/>
              <a:buNone/>
              <a:defRPr sz="1800" b="1"/>
            </a:lvl7pPr>
            <a:lvl8pPr marL="0" indent="0">
              <a:spcBef>
                <a:spcPts val="0"/>
              </a:spcBef>
              <a:buFontTx/>
              <a:buNone/>
              <a:defRPr sz="1800" b="1"/>
            </a:lvl8pPr>
            <a:lvl9pPr marL="0" indent="0">
              <a:spcBef>
                <a:spcPts val="0"/>
              </a:spcBef>
              <a:buFontTx/>
              <a:buNone/>
              <a:defRPr sz="1800" b="1"/>
            </a:lvl9pPr>
          </a:lstStyle>
          <a:p>
            <a:pPr lvl="0"/>
            <a:r>
              <a:rPr lang="en-US"/>
              <a:t>[Subtitle]</a:t>
            </a:r>
          </a:p>
        </p:txBody>
      </p:sp>
      <p:sp>
        <p:nvSpPr>
          <p:cNvPr id="4" name="Content Placeholder 7"/>
          <p:cNvSpPr>
            <a:spLocks noGrp="1"/>
          </p:cNvSpPr>
          <p:nvPr>
            <p:ph sz="half" idx="2"/>
          </p:nvPr>
        </p:nvSpPr>
        <p:spPr>
          <a:xfrm>
            <a:off x="6278879" y="4526280"/>
            <a:ext cx="5364480" cy="1645920"/>
          </a:xfrm>
        </p:spPr>
        <p:txBody>
          <a:bodyPr/>
          <a:lstStyle>
            <a:lvl1pPr marL="137160" indent="-137160">
              <a:defRPr sz="1500"/>
            </a:lvl1pPr>
            <a:lvl2pPr marL="274320" indent="-137160">
              <a:defRPr sz="1500"/>
            </a:lvl2pPr>
            <a:lvl3pPr marL="411480" indent="-137160">
              <a:defRPr sz="1500"/>
            </a:lvl3pPr>
            <a:lvl4pPr marL="548640" indent="-137160">
              <a:defRPr sz="1500"/>
            </a:lvl4pPr>
            <a:lvl5pPr marL="685800" indent="-137160">
              <a:defRPr sz="1500"/>
            </a:lvl5pPr>
            <a:lvl6pPr marL="822960" indent="-137160">
              <a:defRPr sz="1500"/>
            </a:lvl6pPr>
            <a:lvl7pPr marL="960120" indent="-137160">
              <a:defRPr sz="1500"/>
            </a:lvl7pPr>
            <a:lvl8pPr marL="1097280" indent="-137160">
              <a:defRPr sz="1500"/>
            </a:lvl8pPr>
            <a:lvl9pPr marL="1234440" indent="-137160"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23982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>
          <p15:clr>
            <a:srgbClr val="A4A3A4"/>
          </p15:clr>
        </p15:guide>
        <p15:guide id="2" orient="horz" pos="3888">
          <p15:clr>
            <a:srgbClr val="A4A3A4"/>
          </p15:clr>
        </p15:guide>
        <p15:guide id="3" orient="horz" pos="2592">
          <p15:clr>
            <a:srgbClr val="A4A3A4"/>
          </p15:clr>
        </p15:guide>
        <p15:guide id="4" orient="horz" pos="2448">
          <p15:clr>
            <a:srgbClr val="A4A3A4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17D0BA3-CE88-4FFE-E80D-CD039190BD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[Slide title]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39" y="1600200"/>
            <a:ext cx="536448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79" y="1600200"/>
            <a:ext cx="536448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12811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>
          <p15:clr>
            <a:srgbClr val="A4A3A4"/>
          </p15:clr>
        </p15:guide>
        <p15:guide id="2" orient="horz" pos="3888">
          <p15:clr>
            <a:srgbClr val="A4A3A4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and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17D0BA3-CE88-4FFE-E80D-CD039190BD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[Slide title]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E4C4A4C8-609A-5582-34D3-DD47E15FD26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8639" y="1600200"/>
            <a:ext cx="3450336" cy="1691640"/>
          </a:xfrm>
          <a:solidFill>
            <a:srgbClr val="D5D5D7"/>
          </a:solidFill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rgbClr val="221F2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E500155-914F-3AB3-C892-09CE75C544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8637" y="3520440"/>
            <a:ext cx="3450336" cy="36576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1"/>
            </a:lvl1pPr>
            <a:lvl2pPr marL="0" indent="0">
              <a:spcBef>
                <a:spcPts val="0"/>
              </a:spcBef>
              <a:buFontTx/>
              <a:buNone/>
              <a:defRPr sz="1800" b="1"/>
            </a:lvl2pPr>
            <a:lvl3pPr marL="0" indent="0">
              <a:spcBef>
                <a:spcPts val="0"/>
              </a:spcBef>
              <a:buFontTx/>
              <a:buNone/>
              <a:defRPr sz="1800" b="1"/>
            </a:lvl3pPr>
            <a:lvl4pPr marL="0" indent="0">
              <a:spcBef>
                <a:spcPts val="0"/>
              </a:spcBef>
              <a:buFontTx/>
              <a:buNone/>
              <a:defRPr sz="1800" b="1"/>
            </a:lvl4pPr>
            <a:lvl5pPr marL="0" indent="0">
              <a:spcBef>
                <a:spcPts val="0"/>
              </a:spcBef>
              <a:buFontTx/>
              <a:buNone/>
              <a:defRPr sz="1800" b="1"/>
            </a:lvl5pPr>
            <a:lvl6pPr marL="0" indent="0">
              <a:spcBef>
                <a:spcPts val="0"/>
              </a:spcBef>
              <a:buFontTx/>
              <a:buNone/>
              <a:defRPr sz="1800" b="1"/>
            </a:lvl6pPr>
            <a:lvl7pPr marL="0" indent="0">
              <a:spcBef>
                <a:spcPts val="0"/>
              </a:spcBef>
              <a:buFontTx/>
              <a:buNone/>
              <a:defRPr sz="1800" b="1"/>
            </a:lvl7pPr>
            <a:lvl8pPr marL="0" indent="0">
              <a:spcBef>
                <a:spcPts val="0"/>
              </a:spcBef>
              <a:buFontTx/>
              <a:buNone/>
              <a:defRPr sz="1800" b="1"/>
            </a:lvl8pPr>
            <a:lvl9pPr marL="0" indent="0">
              <a:spcBef>
                <a:spcPts val="0"/>
              </a:spcBef>
              <a:buFontTx/>
              <a:buNone/>
              <a:defRPr sz="1800" b="1"/>
            </a:lvl9pPr>
          </a:lstStyle>
          <a:p>
            <a:pPr lvl="0"/>
            <a:r>
              <a:rPr lang="en-US"/>
              <a:t>[Subtitle]</a:t>
            </a:r>
          </a:p>
        </p:txBody>
      </p:sp>
      <p:sp>
        <p:nvSpPr>
          <p:cNvPr id="3" name="Content Placeholder 4"/>
          <p:cNvSpPr>
            <a:spLocks noGrp="1"/>
          </p:cNvSpPr>
          <p:nvPr>
            <p:ph sz="half" idx="1"/>
          </p:nvPr>
        </p:nvSpPr>
        <p:spPr>
          <a:xfrm>
            <a:off x="548639" y="3931920"/>
            <a:ext cx="3450336" cy="2240280"/>
          </a:xfrm>
        </p:spPr>
        <p:txBody>
          <a:bodyPr/>
          <a:lstStyle>
            <a:lvl1pPr marL="137160" indent="-137160">
              <a:defRPr sz="1500"/>
            </a:lvl1pPr>
            <a:lvl2pPr marL="274320" indent="-137160">
              <a:defRPr sz="1500"/>
            </a:lvl2pPr>
            <a:lvl3pPr marL="411480" indent="-137160">
              <a:defRPr sz="1500"/>
            </a:lvl3pPr>
            <a:lvl4pPr marL="548640" indent="-137160">
              <a:defRPr sz="1500"/>
            </a:lvl4pPr>
            <a:lvl5pPr marL="685800" indent="-137160">
              <a:defRPr sz="1500"/>
            </a:lvl5pPr>
            <a:lvl6pPr marL="822960" indent="-137160">
              <a:defRPr sz="1500"/>
            </a:lvl6pPr>
            <a:lvl7pPr marL="960120" indent="-137160">
              <a:defRPr sz="1500"/>
            </a:lvl7pPr>
            <a:lvl8pPr marL="1097280" indent="-137160">
              <a:defRPr sz="1500"/>
            </a:lvl8pPr>
            <a:lvl9pPr marL="1234440" indent="-137160"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C3A5FBE-3D66-4376-9A16-FE11155BA55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70831" y="1600200"/>
            <a:ext cx="3450336" cy="1691640"/>
          </a:xfrm>
          <a:solidFill>
            <a:srgbClr val="D5D5D7"/>
          </a:solidFill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rgbClr val="221F2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CD5289C6-6376-08BD-CF12-DE93A92EFB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70831" y="3520440"/>
            <a:ext cx="3450336" cy="36576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1"/>
            </a:lvl1pPr>
            <a:lvl2pPr marL="0" indent="0">
              <a:spcBef>
                <a:spcPts val="0"/>
              </a:spcBef>
              <a:buFontTx/>
              <a:buNone/>
              <a:defRPr sz="1800" b="1"/>
            </a:lvl2pPr>
            <a:lvl3pPr marL="0" indent="0">
              <a:spcBef>
                <a:spcPts val="0"/>
              </a:spcBef>
              <a:buFontTx/>
              <a:buNone/>
              <a:defRPr sz="1800" b="1"/>
            </a:lvl3pPr>
            <a:lvl4pPr marL="0" indent="0">
              <a:spcBef>
                <a:spcPts val="0"/>
              </a:spcBef>
              <a:buFontTx/>
              <a:buNone/>
              <a:defRPr sz="1800" b="1"/>
            </a:lvl4pPr>
            <a:lvl5pPr marL="0" indent="0">
              <a:spcBef>
                <a:spcPts val="0"/>
              </a:spcBef>
              <a:buFontTx/>
              <a:buNone/>
              <a:defRPr sz="1800" b="1"/>
            </a:lvl5pPr>
            <a:lvl6pPr marL="0" indent="0">
              <a:spcBef>
                <a:spcPts val="0"/>
              </a:spcBef>
              <a:buFontTx/>
              <a:buNone/>
              <a:defRPr sz="1800" b="1"/>
            </a:lvl6pPr>
            <a:lvl7pPr marL="0" indent="0">
              <a:spcBef>
                <a:spcPts val="0"/>
              </a:spcBef>
              <a:buFontTx/>
              <a:buNone/>
              <a:defRPr sz="1800" b="1"/>
            </a:lvl7pPr>
            <a:lvl8pPr marL="0" indent="0">
              <a:spcBef>
                <a:spcPts val="0"/>
              </a:spcBef>
              <a:buFontTx/>
              <a:buNone/>
              <a:defRPr sz="1800" b="1"/>
            </a:lvl8pPr>
            <a:lvl9pPr marL="0" indent="0">
              <a:spcBef>
                <a:spcPts val="0"/>
              </a:spcBef>
              <a:buFontTx/>
              <a:buNone/>
              <a:defRPr sz="1800" b="1"/>
            </a:lvl9pPr>
          </a:lstStyle>
          <a:p>
            <a:pPr lvl="0"/>
            <a:r>
              <a:rPr lang="en-US"/>
              <a:t>[Subtitle]</a:t>
            </a:r>
          </a:p>
        </p:txBody>
      </p:sp>
      <p:sp>
        <p:nvSpPr>
          <p:cNvPr id="4" name="Content Placeholder 7"/>
          <p:cNvSpPr>
            <a:spLocks noGrp="1"/>
          </p:cNvSpPr>
          <p:nvPr>
            <p:ph sz="half" idx="2"/>
          </p:nvPr>
        </p:nvSpPr>
        <p:spPr>
          <a:xfrm>
            <a:off x="4370831" y="3931920"/>
            <a:ext cx="3450336" cy="2240280"/>
          </a:xfrm>
        </p:spPr>
        <p:txBody>
          <a:bodyPr/>
          <a:lstStyle>
            <a:lvl1pPr marL="137160" indent="-137160">
              <a:defRPr sz="1500"/>
            </a:lvl1pPr>
            <a:lvl2pPr marL="274320" indent="-137160">
              <a:defRPr sz="1500"/>
            </a:lvl2pPr>
            <a:lvl3pPr marL="411480" indent="-137160">
              <a:defRPr sz="1500"/>
            </a:lvl3pPr>
            <a:lvl4pPr marL="548640" indent="-137160">
              <a:defRPr sz="1500"/>
            </a:lvl4pPr>
            <a:lvl5pPr marL="685800" indent="-137160">
              <a:defRPr sz="1500"/>
            </a:lvl5pPr>
            <a:lvl6pPr marL="822960" indent="-137160">
              <a:defRPr sz="1500"/>
            </a:lvl6pPr>
            <a:lvl7pPr marL="960120" indent="-137160">
              <a:defRPr sz="1500"/>
            </a:lvl7pPr>
            <a:lvl8pPr marL="1097280" indent="-137160">
              <a:defRPr sz="1500"/>
            </a:lvl8pPr>
            <a:lvl9pPr marL="1234440" indent="-137160"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2F1293E6-42E9-E8B5-FFA8-86FB82D4865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93023" y="1600200"/>
            <a:ext cx="3450336" cy="1691640"/>
          </a:xfrm>
          <a:solidFill>
            <a:srgbClr val="D5D5D7"/>
          </a:solidFill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rgbClr val="221F2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A0087B1-BE04-FAAE-807C-18D539A585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93023" y="3520440"/>
            <a:ext cx="3450336" cy="36576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1"/>
            </a:lvl1pPr>
            <a:lvl2pPr marL="0" indent="0">
              <a:spcBef>
                <a:spcPts val="0"/>
              </a:spcBef>
              <a:buFontTx/>
              <a:buNone/>
              <a:defRPr sz="1800" b="1"/>
            </a:lvl2pPr>
            <a:lvl3pPr marL="0" indent="0">
              <a:spcBef>
                <a:spcPts val="0"/>
              </a:spcBef>
              <a:buFontTx/>
              <a:buNone/>
              <a:defRPr sz="1800" b="1"/>
            </a:lvl3pPr>
            <a:lvl4pPr marL="0" indent="0">
              <a:spcBef>
                <a:spcPts val="0"/>
              </a:spcBef>
              <a:buFontTx/>
              <a:buNone/>
              <a:defRPr sz="1800" b="1"/>
            </a:lvl4pPr>
            <a:lvl5pPr marL="0" indent="0">
              <a:spcBef>
                <a:spcPts val="0"/>
              </a:spcBef>
              <a:buFontTx/>
              <a:buNone/>
              <a:defRPr sz="1800" b="1"/>
            </a:lvl5pPr>
            <a:lvl6pPr marL="0" indent="0">
              <a:spcBef>
                <a:spcPts val="0"/>
              </a:spcBef>
              <a:buFontTx/>
              <a:buNone/>
              <a:defRPr sz="1800" b="1"/>
            </a:lvl6pPr>
            <a:lvl7pPr marL="0" indent="0">
              <a:spcBef>
                <a:spcPts val="0"/>
              </a:spcBef>
              <a:buFontTx/>
              <a:buNone/>
              <a:defRPr sz="1800" b="1"/>
            </a:lvl7pPr>
            <a:lvl8pPr marL="0" indent="0">
              <a:spcBef>
                <a:spcPts val="0"/>
              </a:spcBef>
              <a:buFontTx/>
              <a:buNone/>
              <a:defRPr sz="1800" b="1"/>
            </a:lvl8pPr>
            <a:lvl9pPr marL="0" indent="0">
              <a:spcBef>
                <a:spcPts val="0"/>
              </a:spcBef>
              <a:buFontTx/>
              <a:buNone/>
              <a:defRPr sz="1800" b="1"/>
            </a:lvl9pPr>
          </a:lstStyle>
          <a:p>
            <a:pPr lvl="0"/>
            <a:r>
              <a:rPr lang="en-US"/>
              <a:t>[Subtitle]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9A4D43E8-8B9E-0180-3592-10B667D09516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8193023" y="3931920"/>
            <a:ext cx="3450336" cy="2240280"/>
          </a:xfrm>
        </p:spPr>
        <p:txBody>
          <a:bodyPr/>
          <a:lstStyle>
            <a:lvl1pPr marL="137160" indent="-137160">
              <a:defRPr sz="1500"/>
            </a:lvl1pPr>
            <a:lvl2pPr marL="274320" indent="-137160">
              <a:defRPr sz="1500"/>
            </a:lvl2pPr>
            <a:lvl3pPr marL="411480" indent="-137160">
              <a:defRPr sz="1500"/>
            </a:lvl3pPr>
            <a:lvl4pPr marL="548640" indent="-137160">
              <a:defRPr sz="1500"/>
            </a:lvl4pPr>
            <a:lvl5pPr marL="685800" indent="-137160">
              <a:defRPr sz="1500"/>
            </a:lvl5pPr>
            <a:lvl6pPr marL="822960" indent="-137160">
              <a:defRPr sz="1500"/>
            </a:lvl6pPr>
            <a:lvl7pPr marL="960120" indent="-137160">
              <a:defRPr sz="1500"/>
            </a:lvl7pPr>
            <a:lvl8pPr marL="1097280" indent="-137160">
              <a:defRPr sz="1500"/>
            </a:lvl8pPr>
            <a:lvl9pPr marL="1234440" indent="-137160"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159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>
          <p15:clr>
            <a:srgbClr val="A4A3A4"/>
          </p15:clr>
        </p15:guide>
        <p15:guide id="2" orient="horz" pos="2218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2074">
          <p15:clr>
            <a:srgbClr val="A4A3A4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bg>
      <p:bgPr>
        <a:solidFill>
          <a:srgbClr val="221F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8640" y="411481"/>
            <a:ext cx="8231293" cy="1189037"/>
          </a:xfrm>
        </p:spPr>
        <p:txBody>
          <a:bodyPr anchor="t" anchorCtr="0"/>
          <a:lstStyle>
            <a:lvl1pPr>
              <a:lnSpc>
                <a:spcPct val="80000"/>
              </a:lnSpc>
              <a:defRPr sz="4000" spc="-1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[Section title]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62121C3-FD56-A9B2-1088-141E0BDB4C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8640" y="2148840"/>
            <a:ext cx="6795135" cy="402336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800"/>
            </a:lvl1pPr>
            <a:lvl2pPr marL="182880" indent="-182880">
              <a:spcBef>
                <a:spcPts val="1000"/>
              </a:spcBef>
              <a:buFont typeface="Arial" panose="020B0604020202020204" pitchFamily="34" charset="0"/>
              <a:buChar char="▪"/>
              <a:defRPr/>
            </a:lvl2pPr>
            <a:lvl3pPr marL="365760">
              <a:defRPr/>
            </a:lvl3pPr>
            <a:lvl4pPr marL="548640">
              <a:defRPr/>
            </a:lvl4pPr>
            <a:lvl5pPr marL="731520">
              <a:defRPr/>
            </a:lvl5pPr>
            <a:lvl6pPr marL="914400">
              <a:defRPr/>
            </a:lvl6pPr>
            <a:lvl7pPr marL="1097280">
              <a:defRPr/>
            </a:lvl7pPr>
            <a:lvl8pPr marL="1280160">
              <a:defRPr/>
            </a:lvl8pPr>
            <a:lvl9pPr marL="1463040">
              <a:defRPr/>
            </a:lvl9pPr>
          </a:lstStyle>
          <a:p>
            <a:pPr lvl="0"/>
            <a:r>
              <a:rPr lang="en-US"/>
              <a:t>[Optional section subtitle]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32202447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354">
          <p15:clr>
            <a:srgbClr val="A4A3A4"/>
          </p15:clr>
        </p15:guide>
        <p15:guide id="2" orient="horz" pos="3888">
          <p15:clr>
            <a:srgbClr val="A4A3A4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 -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46261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73E27-9D36-B645-8BBE-7A2B9B52A935}" type="datetime4">
              <a:rPr lang="en-US" smtClean="0"/>
              <a:t>January 26, 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B44B9-F1EC-4F4B-88D4-413245C9C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261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017C34B-1683-3A23-C6C5-C742C2521FE5}"/>
              </a:ext>
            </a:extLst>
          </p:cNvPr>
          <p:cNvSpPr/>
          <p:nvPr userDrawn="1"/>
        </p:nvSpPr>
        <p:spPr>
          <a:xfrm>
            <a:off x="0" y="0"/>
            <a:ext cx="12192000" cy="6876937"/>
          </a:xfrm>
          <a:prstGeom prst="rect">
            <a:avLst/>
          </a:prstGeom>
          <a:ln>
            <a:noFill/>
            <a:miter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rgbClr val="FFFFFF"/>
          </a:fontRef>
        </p:style>
        <p:txBody>
          <a:bodyPr rtlCol="0" anchor="ctr"/>
          <a:lstStyle/>
          <a:p>
            <a:pPr>
              <a:lnSpc>
                <a:spcPct val="95000"/>
              </a:lnSpc>
            </a:pPr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8843726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90" userDrawn="1">
          <p15:clr>
            <a:srgbClr val="A4A3A4"/>
          </p15:clr>
        </p15:guide>
        <p15:guide id="2" orient="horz" pos="3888" userDrawn="1">
          <p15:clr>
            <a:srgbClr val="A4A3A4"/>
          </p15:clr>
        </p15:guide>
        <p15:guide id="3" orient="horz" pos="2218" userDrawn="1">
          <p15:clr>
            <a:srgbClr val="A4A3A4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2FA99-F507-8E4B-ABBC-A3B8BC89266F}" type="datetime4">
              <a:rPr lang="en-US" smtClean="0"/>
              <a:t>January 26, 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B44B9-F1EC-4F4B-88D4-413245C9CD3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045505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30650"/>
            <a:ext cx="10515600" cy="5989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" y="6194300"/>
            <a:ext cx="2394420" cy="365125"/>
          </a:xfrm>
        </p:spPr>
        <p:txBody>
          <a:bodyPr/>
          <a:lstStyle/>
          <a:p>
            <a:fld id="{5C63769D-CC2F-864E-9501-A077951EC7AD}" type="datetime4">
              <a:rPr lang="en-US" smtClean="0"/>
              <a:t>January 26, 2026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19430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062013" y="6194300"/>
            <a:ext cx="2743200" cy="365125"/>
          </a:xfrm>
        </p:spPr>
        <p:txBody>
          <a:bodyPr/>
          <a:lstStyle/>
          <a:p>
            <a:fld id="{B1AB44B9-F1EC-4F4B-88D4-413245C9CD3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838200" y="1129554"/>
            <a:ext cx="10515600" cy="696071"/>
          </a:xfrm>
        </p:spPr>
        <p:txBody>
          <a:bodyPr>
            <a:normAutofit/>
          </a:bodyPr>
          <a:lstStyle>
            <a:lvl1pPr marL="0" indent="0" algn="ctr">
              <a:buNone/>
              <a:defRPr sz="2100" b="1">
                <a:solidFill>
                  <a:srgbClr val="89898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173592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8639" y="530650"/>
            <a:ext cx="10515600" cy="598904"/>
          </a:xfrm>
        </p:spPr>
        <p:txBody>
          <a:bodyPr/>
          <a:lstStyle>
            <a:lvl1pPr>
              <a:defRPr b="1" i="0" cap="none">
                <a:latin typeface="Source Sans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" y="6194300"/>
            <a:ext cx="2394420" cy="365125"/>
          </a:xfrm>
        </p:spPr>
        <p:txBody>
          <a:bodyPr/>
          <a:lstStyle/>
          <a:p>
            <a:fld id="{5C63769D-CC2F-864E-9501-A077951EC7AD}" type="datetime4">
              <a:rPr lang="en-US" smtClean="0"/>
              <a:t>January 26, 2026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19430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062013" y="6194300"/>
            <a:ext cx="2743200" cy="365125"/>
          </a:xfrm>
        </p:spPr>
        <p:txBody>
          <a:bodyPr/>
          <a:lstStyle/>
          <a:p>
            <a:fld id="{B1AB44B9-F1EC-4F4B-88D4-413245C9CD3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548639" y="1129554"/>
            <a:ext cx="10515600" cy="696071"/>
          </a:xfrm>
        </p:spPr>
        <p:txBody>
          <a:bodyPr>
            <a:normAutofit/>
          </a:bodyPr>
          <a:lstStyle>
            <a:lvl1pPr marL="0" indent="0" algn="ctr">
              <a:buNone/>
              <a:defRPr sz="2100" b="1">
                <a:solidFill>
                  <a:srgbClr val="89898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247096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D42130E-2088-A5F7-F1E0-5DF5303396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18262"/>
          <a:stretch/>
        </p:blipFill>
        <p:spPr>
          <a:xfrm>
            <a:off x="210402" y="6194300"/>
            <a:ext cx="11887200" cy="527175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A018A5D2-D504-61DD-CD84-7E5B99FAD1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0649"/>
            <a:ext cx="10515600" cy="11600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>
              <a:defRPr sz="3600" b="1" i="0" cap="none">
                <a:solidFill>
                  <a:srgbClr val="003F80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9DD6301-EA6B-1CC0-ECA8-A36FB97F7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06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>
              <a:buFont typeface="Arial" panose="020B0604020202020204" pitchFamily="34" charset="0"/>
              <a:buChar char="•"/>
              <a:defRPr sz="2800" b="0" i="0">
                <a:latin typeface="Source Sans Pro" panose="020B0503030403020204" pitchFamily="34" charset="0"/>
              </a:defRPr>
            </a:lvl1pPr>
            <a:lvl2pPr>
              <a:defRPr sz="2800" b="0" i="0">
                <a:latin typeface="Source Sans Pro" panose="020B0503030403020204" pitchFamily="34" charset="0"/>
              </a:defRPr>
            </a:lvl2pPr>
            <a:lvl3pPr>
              <a:defRPr sz="2800" b="0" i="0">
                <a:latin typeface="Source Sans Pro" panose="020B0503030403020204" pitchFamily="34" charset="0"/>
              </a:defRPr>
            </a:lvl3pPr>
            <a:lvl4pPr>
              <a:defRPr sz="2800" b="0" i="0">
                <a:latin typeface="Source Sans Pro" panose="020B0503030403020204" pitchFamily="34" charset="0"/>
              </a:defRPr>
            </a:lvl4pPr>
            <a:lvl5pPr>
              <a:defRPr sz="2800" b="0" i="0"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63FD925-BEA4-8350-F740-0F9108DCC1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943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4C39208-2FD5-4443-9DDC-B514339617A1}"/>
              </a:ext>
            </a:extLst>
          </p:cNvPr>
          <p:cNvGrpSpPr/>
          <p:nvPr userDrawn="1"/>
        </p:nvGrpSpPr>
        <p:grpSpPr>
          <a:xfrm>
            <a:off x="147204" y="119502"/>
            <a:ext cx="11892396" cy="329742"/>
            <a:chOff x="147204" y="119502"/>
            <a:chExt cx="11892396" cy="32974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C34AB9F-F722-C338-E41F-CC586D792E9F}"/>
                </a:ext>
              </a:extLst>
            </p:cNvPr>
            <p:cNvSpPr/>
            <p:nvPr userDrawn="1"/>
          </p:nvSpPr>
          <p:spPr>
            <a:xfrm>
              <a:off x="11913204" y="119502"/>
              <a:ext cx="126396" cy="329742"/>
            </a:xfrm>
            <a:prstGeom prst="rect">
              <a:avLst/>
            </a:prstGeom>
            <a:solidFill>
              <a:srgbClr val="003F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56E6F9F-E023-C689-101C-630E457BC50F}"/>
                </a:ext>
              </a:extLst>
            </p:cNvPr>
            <p:cNvSpPr/>
            <p:nvPr userDrawn="1"/>
          </p:nvSpPr>
          <p:spPr>
            <a:xfrm rot="5400000">
              <a:off x="5967006" y="-5700300"/>
              <a:ext cx="126396" cy="11766000"/>
            </a:xfrm>
            <a:prstGeom prst="rect">
              <a:avLst/>
            </a:prstGeom>
            <a:solidFill>
              <a:srgbClr val="003F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A62AD9B-14F8-073A-F195-D40DD0872C38}"/>
                </a:ext>
              </a:extLst>
            </p:cNvPr>
            <p:cNvSpPr/>
            <p:nvPr userDrawn="1"/>
          </p:nvSpPr>
          <p:spPr>
            <a:xfrm>
              <a:off x="147204" y="119502"/>
              <a:ext cx="126396" cy="329742"/>
            </a:xfrm>
            <a:prstGeom prst="rect">
              <a:avLst/>
            </a:prstGeom>
            <a:solidFill>
              <a:srgbClr val="003F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</p:grpSp>
      <p:sp>
        <p:nvSpPr>
          <p:cNvPr id="16" name="Rectangle 14">
            <a:extLst>
              <a:ext uri="{FF2B5EF4-FFF2-40B4-BE49-F238E27FC236}">
                <a16:creationId xmlns:a16="http://schemas.microsoft.com/office/drawing/2014/main" id="{D3C79D2E-B655-4E5F-B0C5-F13747A0E361}"/>
              </a:ext>
            </a:extLst>
          </p:cNvPr>
          <p:cNvSpPr/>
          <p:nvPr userDrawn="1"/>
        </p:nvSpPr>
        <p:spPr>
          <a:xfrm>
            <a:off x="11913204" y="6277140"/>
            <a:ext cx="126396" cy="441342"/>
          </a:xfrm>
          <a:custGeom>
            <a:avLst/>
            <a:gdLst>
              <a:gd name="connsiteX0" fmla="*/ 0 w 126396"/>
              <a:gd name="connsiteY0" fmla="*/ 0 h 441341"/>
              <a:gd name="connsiteX1" fmla="*/ 126396 w 126396"/>
              <a:gd name="connsiteY1" fmla="*/ 0 h 441341"/>
              <a:gd name="connsiteX2" fmla="*/ 126396 w 126396"/>
              <a:gd name="connsiteY2" fmla="*/ 441341 h 441341"/>
              <a:gd name="connsiteX3" fmla="*/ 0 w 126396"/>
              <a:gd name="connsiteY3" fmla="*/ 441341 h 441341"/>
              <a:gd name="connsiteX4" fmla="*/ 0 w 126396"/>
              <a:gd name="connsiteY4" fmla="*/ 0 h 441341"/>
              <a:gd name="connsiteX0" fmla="*/ 0 w 126396"/>
              <a:gd name="connsiteY0" fmla="*/ 0 h 441341"/>
              <a:gd name="connsiteX1" fmla="*/ 126396 w 126396"/>
              <a:gd name="connsiteY1" fmla="*/ 0 h 441341"/>
              <a:gd name="connsiteX2" fmla="*/ 126396 w 126396"/>
              <a:gd name="connsiteY2" fmla="*/ 336566 h 441341"/>
              <a:gd name="connsiteX3" fmla="*/ 0 w 126396"/>
              <a:gd name="connsiteY3" fmla="*/ 441341 h 441341"/>
              <a:gd name="connsiteX4" fmla="*/ 0 w 126396"/>
              <a:gd name="connsiteY4" fmla="*/ 0 h 441341"/>
              <a:gd name="connsiteX0" fmla="*/ 0 w 126396"/>
              <a:gd name="connsiteY0" fmla="*/ 0 h 441341"/>
              <a:gd name="connsiteX1" fmla="*/ 126396 w 126396"/>
              <a:gd name="connsiteY1" fmla="*/ 0 h 441341"/>
              <a:gd name="connsiteX2" fmla="*/ 126396 w 126396"/>
              <a:gd name="connsiteY2" fmla="*/ 327041 h 441341"/>
              <a:gd name="connsiteX3" fmla="*/ 0 w 126396"/>
              <a:gd name="connsiteY3" fmla="*/ 441341 h 441341"/>
              <a:gd name="connsiteX4" fmla="*/ 0 w 126396"/>
              <a:gd name="connsiteY4" fmla="*/ 0 h 44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396" h="441341">
                <a:moveTo>
                  <a:pt x="0" y="0"/>
                </a:moveTo>
                <a:lnTo>
                  <a:pt x="126396" y="0"/>
                </a:lnTo>
                <a:lnTo>
                  <a:pt x="126396" y="327041"/>
                </a:lnTo>
                <a:lnTo>
                  <a:pt x="0" y="441341"/>
                </a:lnTo>
                <a:lnTo>
                  <a:pt x="0" y="0"/>
                </a:lnTo>
                <a:close/>
              </a:path>
            </a:pathLst>
          </a:custGeom>
          <a:solidFill>
            <a:srgbClr val="003F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0330D4B0-5879-B91C-F804-5EB1F179C6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1226" y="6194300"/>
            <a:ext cx="23944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96B854B8-A2FC-3842-9F94-7A6835489AD3}" type="datetime4">
              <a:rPr lang="en-US" smtClean="0"/>
              <a:pPr/>
              <a:t>January 26, 2026</a:t>
            </a:fld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FC77E78-6E79-751D-FD9C-588978557CEC}"/>
              </a:ext>
            </a:extLst>
          </p:cNvPr>
          <p:cNvSpPr/>
          <p:nvPr userDrawn="1"/>
        </p:nvSpPr>
        <p:spPr>
          <a:xfrm>
            <a:off x="0" y="6135624"/>
            <a:ext cx="605928" cy="722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6B0B659-EA36-4BE7-3651-34B580C88B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66" y="6448922"/>
            <a:ext cx="350825" cy="27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6328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(1 line) - Screen Only">
    <p:bg>
      <p:bgPr>
        <a:solidFill>
          <a:srgbClr val="003E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360614"/>
            <a:ext cx="9144000" cy="2387600"/>
          </a:xfrm>
        </p:spPr>
        <p:txBody>
          <a:bodyPr anchor="b">
            <a:normAutofit/>
          </a:bodyPr>
          <a:lstStyle>
            <a:lvl1pPr algn="ctr">
              <a:lnSpc>
                <a:spcPct val="75000"/>
              </a:lnSpc>
              <a:defRPr sz="8000" spc="-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 (1 line)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6194612"/>
            <a:ext cx="9144000" cy="45557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73716" y="686745"/>
            <a:ext cx="2444567" cy="673869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3748088"/>
            <a:ext cx="9144000" cy="1646237"/>
          </a:xfrm>
        </p:spPr>
        <p:txBody>
          <a:bodyPr>
            <a:noAutofit/>
          </a:bodyPr>
          <a:lstStyle>
            <a:lvl1pPr marL="0" indent="0" algn="ctr">
              <a:buNone/>
              <a:defRPr sz="3200" b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 sz="3200" b="1">
                <a:solidFill>
                  <a:srgbClr val="898989"/>
                </a:solidFill>
              </a:defRPr>
            </a:lvl2pPr>
            <a:lvl3pPr marL="914400" indent="0" algn="ctr">
              <a:buNone/>
              <a:defRPr sz="3200" b="1">
                <a:solidFill>
                  <a:srgbClr val="898989"/>
                </a:solidFill>
              </a:defRPr>
            </a:lvl3pPr>
            <a:lvl4pPr marL="1371600" indent="0" algn="ctr">
              <a:buNone/>
              <a:defRPr sz="3200" b="1">
                <a:solidFill>
                  <a:srgbClr val="898989"/>
                </a:solidFill>
              </a:defRPr>
            </a:lvl4pPr>
            <a:lvl5pPr marL="1828800" indent="0" algn="ctr">
              <a:buNone/>
              <a:defRPr sz="3200" b="1">
                <a:solidFill>
                  <a:srgbClr val="898989"/>
                </a:solidFill>
              </a:defRPr>
            </a:lvl5pPr>
          </a:lstStyle>
          <a:p>
            <a:pPr lvl="0"/>
            <a:r>
              <a:rPr lang="en-US"/>
              <a:t>Click to edit Master subtitle styles</a:t>
            </a:r>
          </a:p>
        </p:txBody>
      </p:sp>
    </p:spTree>
    <p:extLst>
      <p:ext uri="{BB962C8B-B14F-4D97-AF65-F5344CB8AC3E}">
        <p14:creationId xmlns:p14="http://schemas.microsoft.com/office/powerpoint/2010/main" val="19223488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Chapter Slide - Screen Only">
    <p:bg>
      <p:bgPr>
        <a:solidFill>
          <a:srgbClr val="007E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lnSpc>
                <a:spcPts val="6000"/>
              </a:lnSpc>
              <a:defRPr sz="6000" b="1" i="0" cap="none">
                <a:solidFill>
                  <a:schemeClr val="bg1"/>
                </a:solidFill>
                <a:latin typeface="Source Sans Pro Black" panose="020B0503030403020204" pitchFamily="34" charset="0"/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Chapter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167847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30650"/>
            <a:ext cx="10515600" cy="5989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" y="6194300"/>
            <a:ext cx="2394420" cy="365125"/>
          </a:xfrm>
        </p:spPr>
        <p:txBody>
          <a:bodyPr/>
          <a:lstStyle/>
          <a:p>
            <a:fld id="{0E9F9A33-FF7C-45FD-BB04-2051A59B8EC1}" type="datetime4">
              <a:rPr lang="en-US" smtClean="0"/>
              <a:t>January 26, 2026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194300"/>
            <a:ext cx="4114800" cy="365125"/>
          </a:xfrm>
        </p:spPr>
        <p:txBody>
          <a:bodyPr/>
          <a:lstStyle/>
          <a:p>
            <a:r>
              <a:rPr lang="en-US"/>
              <a:t>Discussion Draft - Deliberative and Predecisional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062013" y="6194300"/>
            <a:ext cx="2743200" cy="365125"/>
          </a:xfrm>
        </p:spPr>
        <p:txBody>
          <a:bodyPr/>
          <a:lstStyle/>
          <a:p>
            <a:fld id="{B1AB44B9-F1EC-4F4B-88D4-413245C9C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1649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BA Logo Slide">
    <p:bg>
      <p:bgPr>
        <a:solidFill>
          <a:srgbClr val="003F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BA Logo">
            <a:extLst>
              <a:ext uri="{FF2B5EF4-FFF2-40B4-BE49-F238E27FC236}">
                <a16:creationId xmlns:a16="http://schemas.microsoft.com/office/drawing/2014/main" id="{4A7BA6A9-732F-DD4D-A79A-0CD8BD7665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6065"/>
          <a:stretch/>
        </p:blipFill>
        <p:spPr>
          <a:xfrm>
            <a:off x="4425387" y="1606513"/>
            <a:ext cx="3341226" cy="269489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F5AF672-AB1A-4FAA-A544-8D76025A1B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</a:t>
            </a:r>
            <a:r>
              <a:rPr lang="en-US" err="1"/>
              <a:t>MaTestster</a:t>
            </a:r>
            <a:r>
              <a:rPr lang="en-US"/>
              <a:t> title style</a:t>
            </a:r>
          </a:p>
        </p:txBody>
      </p:sp>
    </p:spTree>
    <p:extLst>
      <p:ext uri="{BB962C8B-B14F-4D97-AF65-F5344CB8AC3E}">
        <p14:creationId xmlns:p14="http://schemas.microsoft.com/office/powerpoint/2010/main" val="31920377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259A7E-239C-95D1-2B31-1212ED077E75}"/>
              </a:ext>
            </a:extLst>
          </p:cNvPr>
          <p:cNvSpPr/>
          <p:nvPr/>
        </p:nvSpPr>
        <p:spPr>
          <a:xfrm>
            <a:off x="1034901" y="6081881"/>
            <a:ext cx="8287744" cy="444855"/>
          </a:xfrm>
          <a:custGeom>
            <a:avLst/>
            <a:gdLst>
              <a:gd name="connsiteX0" fmla="*/ 0 w 7857461"/>
              <a:gd name="connsiteY0" fmla="*/ 0 h 421759"/>
              <a:gd name="connsiteX1" fmla="*/ 7857461 w 7857461"/>
              <a:gd name="connsiteY1" fmla="*/ 0 h 421759"/>
              <a:gd name="connsiteX2" fmla="*/ 7857461 w 7857461"/>
              <a:gd name="connsiteY2" fmla="*/ 421759 h 421759"/>
              <a:gd name="connsiteX3" fmla="*/ 0 w 7857461"/>
              <a:gd name="connsiteY3" fmla="*/ 421759 h 421759"/>
              <a:gd name="connsiteX4" fmla="*/ 0 w 7857461"/>
              <a:gd name="connsiteY4" fmla="*/ 0 h 421759"/>
              <a:gd name="connsiteX0" fmla="*/ 404037 w 7857461"/>
              <a:gd name="connsiteY0" fmla="*/ 7089 h 421759"/>
              <a:gd name="connsiteX1" fmla="*/ 7857461 w 7857461"/>
              <a:gd name="connsiteY1" fmla="*/ 0 h 421759"/>
              <a:gd name="connsiteX2" fmla="*/ 7857461 w 7857461"/>
              <a:gd name="connsiteY2" fmla="*/ 421759 h 421759"/>
              <a:gd name="connsiteX3" fmla="*/ 0 w 7857461"/>
              <a:gd name="connsiteY3" fmla="*/ 421759 h 421759"/>
              <a:gd name="connsiteX4" fmla="*/ 404037 w 7857461"/>
              <a:gd name="connsiteY4" fmla="*/ 7089 h 421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7461" h="421759">
                <a:moveTo>
                  <a:pt x="404037" y="7089"/>
                </a:moveTo>
                <a:lnTo>
                  <a:pt x="7857461" y="0"/>
                </a:lnTo>
                <a:lnTo>
                  <a:pt x="7857461" y="421759"/>
                </a:lnTo>
                <a:lnTo>
                  <a:pt x="0" y="421759"/>
                </a:lnTo>
                <a:lnTo>
                  <a:pt x="404037" y="7089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8B790A-71B4-D61A-4E05-2589FDA292E9}"/>
              </a:ext>
            </a:extLst>
          </p:cNvPr>
          <p:cNvSpPr/>
          <p:nvPr/>
        </p:nvSpPr>
        <p:spPr>
          <a:xfrm>
            <a:off x="0" y="6243142"/>
            <a:ext cx="12192000" cy="614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90726B5A-58B8-308B-5DE2-49C228D5C26A}"/>
              </a:ext>
            </a:extLst>
          </p:cNvPr>
          <p:cNvSpPr/>
          <p:nvPr/>
        </p:nvSpPr>
        <p:spPr>
          <a:xfrm>
            <a:off x="7867650" y="5877581"/>
            <a:ext cx="4324350" cy="980419"/>
          </a:xfrm>
          <a:custGeom>
            <a:avLst/>
            <a:gdLst>
              <a:gd name="connsiteX0" fmla="*/ 0 w 7857461"/>
              <a:gd name="connsiteY0" fmla="*/ 0 h 421759"/>
              <a:gd name="connsiteX1" fmla="*/ 7857461 w 7857461"/>
              <a:gd name="connsiteY1" fmla="*/ 0 h 421759"/>
              <a:gd name="connsiteX2" fmla="*/ 7857461 w 7857461"/>
              <a:gd name="connsiteY2" fmla="*/ 421759 h 421759"/>
              <a:gd name="connsiteX3" fmla="*/ 0 w 7857461"/>
              <a:gd name="connsiteY3" fmla="*/ 421759 h 421759"/>
              <a:gd name="connsiteX4" fmla="*/ 0 w 7857461"/>
              <a:gd name="connsiteY4" fmla="*/ 0 h 421759"/>
              <a:gd name="connsiteX0" fmla="*/ 404037 w 7857461"/>
              <a:gd name="connsiteY0" fmla="*/ 7089 h 421759"/>
              <a:gd name="connsiteX1" fmla="*/ 7857461 w 7857461"/>
              <a:gd name="connsiteY1" fmla="*/ 0 h 421759"/>
              <a:gd name="connsiteX2" fmla="*/ 7857461 w 7857461"/>
              <a:gd name="connsiteY2" fmla="*/ 421759 h 421759"/>
              <a:gd name="connsiteX3" fmla="*/ 0 w 7857461"/>
              <a:gd name="connsiteY3" fmla="*/ 421759 h 421759"/>
              <a:gd name="connsiteX4" fmla="*/ 404037 w 7857461"/>
              <a:gd name="connsiteY4" fmla="*/ 7089 h 421759"/>
              <a:gd name="connsiteX0" fmla="*/ 404037 w 7857461"/>
              <a:gd name="connsiteY0" fmla="*/ 3110 h 417780"/>
              <a:gd name="connsiteX1" fmla="*/ 3401148 w 7857461"/>
              <a:gd name="connsiteY1" fmla="*/ 0 h 417780"/>
              <a:gd name="connsiteX2" fmla="*/ 7857461 w 7857461"/>
              <a:gd name="connsiteY2" fmla="*/ 417780 h 417780"/>
              <a:gd name="connsiteX3" fmla="*/ 0 w 7857461"/>
              <a:gd name="connsiteY3" fmla="*/ 417780 h 417780"/>
              <a:gd name="connsiteX4" fmla="*/ 404037 w 7857461"/>
              <a:gd name="connsiteY4" fmla="*/ 3110 h 417780"/>
              <a:gd name="connsiteX0" fmla="*/ 404037 w 3401149"/>
              <a:gd name="connsiteY0" fmla="*/ 3110 h 417780"/>
              <a:gd name="connsiteX1" fmla="*/ 3401148 w 3401149"/>
              <a:gd name="connsiteY1" fmla="*/ 0 h 417780"/>
              <a:gd name="connsiteX2" fmla="*/ 3401149 w 3401149"/>
              <a:gd name="connsiteY2" fmla="*/ 417780 h 417780"/>
              <a:gd name="connsiteX3" fmla="*/ 0 w 3401149"/>
              <a:gd name="connsiteY3" fmla="*/ 417780 h 417780"/>
              <a:gd name="connsiteX4" fmla="*/ 404037 w 3401149"/>
              <a:gd name="connsiteY4" fmla="*/ 3110 h 417780"/>
              <a:gd name="connsiteX0" fmla="*/ 404037 w 3401149"/>
              <a:gd name="connsiteY0" fmla="*/ 3110 h 417780"/>
              <a:gd name="connsiteX1" fmla="*/ 1841986 w 3401149"/>
              <a:gd name="connsiteY1" fmla="*/ 0 h 417780"/>
              <a:gd name="connsiteX2" fmla="*/ 3401149 w 3401149"/>
              <a:gd name="connsiteY2" fmla="*/ 417780 h 417780"/>
              <a:gd name="connsiteX3" fmla="*/ 0 w 3401149"/>
              <a:gd name="connsiteY3" fmla="*/ 417780 h 417780"/>
              <a:gd name="connsiteX4" fmla="*/ 404037 w 3401149"/>
              <a:gd name="connsiteY4" fmla="*/ 3110 h 417780"/>
              <a:gd name="connsiteX0" fmla="*/ 404037 w 1841986"/>
              <a:gd name="connsiteY0" fmla="*/ 3110 h 417780"/>
              <a:gd name="connsiteX1" fmla="*/ 1841986 w 1841986"/>
              <a:gd name="connsiteY1" fmla="*/ 0 h 417780"/>
              <a:gd name="connsiteX2" fmla="*/ 1835775 w 1841986"/>
              <a:gd name="connsiteY2" fmla="*/ 413639 h 417780"/>
              <a:gd name="connsiteX3" fmla="*/ 0 w 1841986"/>
              <a:gd name="connsiteY3" fmla="*/ 417780 h 417780"/>
              <a:gd name="connsiteX4" fmla="*/ 404037 w 1841986"/>
              <a:gd name="connsiteY4" fmla="*/ 3110 h 417780"/>
              <a:gd name="connsiteX0" fmla="*/ 404037 w 1841986"/>
              <a:gd name="connsiteY0" fmla="*/ 3110 h 417780"/>
              <a:gd name="connsiteX1" fmla="*/ 1841986 w 1841986"/>
              <a:gd name="connsiteY1" fmla="*/ 0 h 417780"/>
              <a:gd name="connsiteX2" fmla="*/ 1835775 w 1841986"/>
              <a:gd name="connsiteY2" fmla="*/ 413639 h 417780"/>
              <a:gd name="connsiteX3" fmla="*/ 0 w 1841986"/>
              <a:gd name="connsiteY3" fmla="*/ 417780 h 417780"/>
              <a:gd name="connsiteX4" fmla="*/ 404037 w 1841986"/>
              <a:gd name="connsiteY4" fmla="*/ 3110 h 417780"/>
              <a:gd name="connsiteX0" fmla="*/ 404037 w 1841986"/>
              <a:gd name="connsiteY0" fmla="*/ 3110 h 417780"/>
              <a:gd name="connsiteX1" fmla="*/ 1841986 w 1841986"/>
              <a:gd name="connsiteY1" fmla="*/ 0 h 417780"/>
              <a:gd name="connsiteX2" fmla="*/ 1835775 w 1841986"/>
              <a:gd name="connsiteY2" fmla="*/ 409498 h 417780"/>
              <a:gd name="connsiteX3" fmla="*/ 0 w 1841986"/>
              <a:gd name="connsiteY3" fmla="*/ 417780 h 417780"/>
              <a:gd name="connsiteX4" fmla="*/ 404037 w 1841986"/>
              <a:gd name="connsiteY4" fmla="*/ 3110 h 417780"/>
              <a:gd name="connsiteX0" fmla="*/ 404037 w 1846176"/>
              <a:gd name="connsiteY0" fmla="*/ 3110 h 417780"/>
              <a:gd name="connsiteX1" fmla="*/ 1841986 w 1846176"/>
              <a:gd name="connsiteY1" fmla="*/ 0 h 417780"/>
              <a:gd name="connsiteX2" fmla="*/ 1846176 w 1846176"/>
              <a:gd name="connsiteY2" fmla="*/ 412965 h 417780"/>
              <a:gd name="connsiteX3" fmla="*/ 0 w 1846176"/>
              <a:gd name="connsiteY3" fmla="*/ 417780 h 417780"/>
              <a:gd name="connsiteX4" fmla="*/ 404037 w 1846176"/>
              <a:gd name="connsiteY4" fmla="*/ 3110 h 417780"/>
              <a:gd name="connsiteX0" fmla="*/ 404037 w 1842709"/>
              <a:gd name="connsiteY0" fmla="*/ 3110 h 417780"/>
              <a:gd name="connsiteX1" fmla="*/ 1841986 w 1842709"/>
              <a:gd name="connsiteY1" fmla="*/ 0 h 417780"/>
              <a:gd name="connsiteX2" fmla="*/ 1842709 w 1842709"/>
              <a:gd name="connsiteY2" fmla="*/ 416432 h 417780"/>
              <a:gd name="connsiteX3" fmla="*/ 0 w 1842709"/>
              <a:gd name="connsiteY3" fmla="*/ 417780 h 417780"/>
              <a:gd name="connsiteX4" fmla="*/ 404037 w 1842709"/>
              <a:gd name="connsiteY4" fmla="*/ 3110 h 417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709" h="417780">
                <a:moveTo>
                  <a:pt x="404037" y="3110"/>
                </a:moveTo>
                <a:lnTo>
                  <a:pt x="1841986" y="0"/>
                </a:lnTo>
                <a:cubicBezTo>
                  <a:pt x="1841986" y="139260"/>
                  <a:pt x="1842709" y="277172"/>
                  <a:pt x="1842709" y="416432"/>
                </a:cubicBezTo>
                <a:lnTo>
                  <a:pt x="0" y="417780"/>
                </a:lnTo>
                <a:lnTo>
                  <a:pt x="404037" y="3110"/>
                </a:lnTo>
                <a:close/>
              </a:path>
            </a:pathLst>
          </a:cu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E95FA1-353F-3B88-ACC0-2018A9C5F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93726"/>
            <a:ext cx="10515600" cy="99800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2E9838-BF39-EA41-742D-8E056AE763E8}"/>
              </a:ext>
            </a:extLst>
          </p:cNvPr>
          <p:cNvSpPr/>
          <p:nvPr/>
        </p:nvSpPr>
        <p:spPr>
          <a:xfrm>
            <a:off x="585788" y="530225"/>
            <a:ext cx="95250" cy="714375"/>
          </a:xfrm>
          <a:custGeom>
            <a:avLst/>
            <a:gdLst>
              <a:gd name="connsiteX0" fmla="*/ 0 w 95250"/>
              <a:gd name="connsiteY0" fmla="*/ 0 h 714375"/>
              <a:gd name="connsiteX1" fmla="*/ 95250 w 95250"/>
              <a:gd name="connsiteY1" fmla="*/ 0 h 714375"/>
              <a:gd name="connsiteX2" fmla="*/ 95250 w 95250"/>
              <a:gd name="connsiteY2" fmla="*/ 714375 h 714375"/>
              <a:gd name="connsiteX3" fmla="*/ 0 w 95250"/>
              <a:gd name="connsiteY3" fmla="*/ 714375 h 714375"/>
              <a:gd name="connsiteX4" fmla="*/ 0 w 95250"/>
              <a:gd name="connsiteY4" fmla="*/ 0 h 714375"/>
              <a:gd name="connsiteX0" fmla="*/ 0 w 95250"/>
              <a:gd name="connsiteY0" fmla="*/ 0 h 714375"/>
              <a:gd name="connsiteX1" fmla="*/ 95250 w 95250"/>
              <a:gd name="connsiteY1" fmla="*/ 0 h 714375"/>
              <a:gd name="connsiteX2" fmla="*/ 95250 w 95250"/>
              <a:gd name="connsiteY2" fmla="*/ 714375 h 714375"/>
              <a:gd name="connsiteX3" fmla="*/ 0 w 95250"/>
              <a:gd name="connsiteY3" fmla="*/ 695325 h 714375"/>
              <a:gd name="connsiteX4" fmla="*/ 0 w 95250"/>
              <a:gd name="connsiteY4" fmla="*/ 0 h 71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250" h="714375">
                <a:moveTo>
                  <a:pt x="0" y="0"/>
                </a:moveTo>
                <a:lnTo>
                  <a:pt x="95250" y="0"/>
                </a:lnTo>
                <a:lnTo>
                  <a:pt x="95250" y="714375"/>
                </a:lnTo>
                <a:lnTo>
                  <a:pt x="0" y="6953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5900FE-4122-CCE2-C261-99FAAF3B41FE}"/>
              </a:ext>
            </a:extLst>
          </p:cNvPr>
          <p:cNvSpPr/>
          <p:nvPr/>
        </p:nvSpPr>
        <p:spPr>
          <a:xfrm rot="5400000">
            <a:off x="660400" y="385763"/>
            <a:ext cx="103188" cy="252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3197B5-2D73-1486-2A2C-3505F1D82EE1}"/>
              </a:ext>
            </a:extLst>
          </p:cNvPr>
          <p:cNvSpPr/>
          <p:nvPr/>
        </p:nvSpPr>
        <p:spPr>
          <a:xfrm rot="5400000">
            <a:off x="658817" y="1152525"/>
            <a:ext cx="106363" cy="252412"/>
          </a:xfrm>
          <a:custGeom>
            <a:avLst/>
            <a:gdLst>
              <a:gd name="connsiteX0" fmla="*/ 0 w 103188"/>
              <a:gd name="connsiteY0" fmla="*/ 0 h 252412"/>
              <a:gd name="connsiteX1" fmla="*/ 103188 w 103188"/>
              <a:gd name="connsiteY1" fmla="*/ 0 h 252412"/>
              <a:gd name="connsiteX2" fmla="*/ 103188 w 103188"/>
              <a:gd name="connsiteY2" fmla="*/ 252412 h 252412"/>
              <a:gd name="connsiteX3" fmla="*/ 0 w 103188"/>
              <a:gd name="connsiteY3" fmla="*/ 252412 h 252412"/>
              <a:gd name="connsiteX4" fmla="*/ 0 w 103188"/>
              <a:gd name="connsiteY4" fmla="*/ 0 h 252412"/>
              <a:gd name="connsiteX0" fmla="*/ 0 w 106363"/>
              <a:gd name="connsiteY0" fmla="*/ 0 h 252412"/>
              <a:gd name="connsiteX1" fmla="*/ 103188 w 106363"/>
              <a:gd name="connsiteY1" fmla="*/ 0 h 252412"/>
              <a:gd name="connsiteX2" fmla="*/ 106363 w 106363"/>
              <a:gd name="connsiteY2" fmla="*/ 155574 h 252412"/>
              <a:gd name="connsiteX3" fmla="*/ 0 w 106363"/>
              <a:gd name="connsiteY3" fmla="*/ 252412 h 252412"/>
              <a:gd name="connsiteX4" fmla="*/ 0 w 106363"/>
              <a:gd name="connsiteY4" fmla="*/ 0 h 252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363" h="252412">
                <a:moveTo>
                  <a:pt x="0" y="0"/>
                </a:moveTo>
                <a:lnTo>
                  <a:pt x="103188" y="0"/>
                </a:lnTo>
                <a:cubicBezTo>
                  <a:pt x="104246" y="51858"/>
                  <a:pt x="105305" y="103716"/>
                  <a:pt x="106363" y="155574"/>
                </a:cubicBezTo>
                <a:lnTo>
                  <a:pt x="0" y="252412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63EDC33B-FE40-5486-21F6-418EFBCE44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612" y="1735137"/>
            <a:ext cx="10889721" cy="3790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 marL="914400" indent="0">
              <a:buNone/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51ABA919-F4C8-93B2-5FFC-61EBF0610460}"/>
              </a:ext>
            </a:extLst>
          </p:cNvPr>
          <p:cNvSpPr txBox="1">
            <a:spLocks/>
          </p:cNvSpPr>
          <p:nvPr/>
        </p:nvSpPr>
        <p:spPr>
          <a:xfrm>
            <a:off x="432391" y="6363077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710E8EA-57F6-764C-8914-AEEABF058192}" type="slidenum">
              <a:rPr lang="en-US" smtClean="0">
                <a:solidFill>
                  <a:schemeClr val="accent6"/>
                </a:solidFill>
              </a:rPr>
              <a:pPr/>
              <a:t>‹#›</a:t>
            </a:fld>
            <a:endParaRPr lang="en-US">
              <a:solidFill>
                <a:schemeClr val="accent6"/>
              </a:solidFill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054B242E-9E70-AE3D-76CC-89B0D9B4E4D8}"/>
              </a:ext>
            </a:extLst>
          </p:cNvPr>
          <p:cNvSpPr/>
          <p:nvPr userDrawn="1"/>
        </p:nvSpPr>
        <p:spPr>
          <a:xfrm>
            <a:off x="585788" y="530225"/>
            <a:ext cx="95250" cy="714375"/>
          </a:xfrm>
          <a:custGeom>
            <a:avLst/>
            <a:gdLst>
              <a:gd name="connsiteX0" fmla="*/ 0 w 95250"/>
              <a:gd name="connsiteY0" fmla="*/ 0 h 714375"/>
              <a:gd name="connsiteX1" fmla="*/ 95250 w 95250"/>
              <a:gd name="connsiteY1" fmla="*/ 0 h 714375"/>
              <a:gd name="connsiteX2" fmla="*/ 95250 w 95250"/>
              <a:gd name="connsiteY2" fmla="*/ 714375 h 714375"/>
              <a:gd name="connsiteX3" fmla="*/ 0 w 95250"/>
              <a:gd name="connsiteY3" fmla="*/ 714375 h 714375"/>
              <a:gd name="connsiteX4" fmla="*/ 0 w 95250"/>
              <a:gd name="connsiteY4" fmla="*/ 0 h 714375"/>
              <a:gd name="connsiteX0" fmla="*/ 0 w 95250"/>
              <a:gd name="connsiteY0" fmla="*/ 0 h 714375"/>
              <a:gd name="connsiteX1" fmla="*/ 95250 w 95250"/>
              <a:gd name="connsiteY1" fmla="*/ 0 h 714375"/>
              <a:gd name="connsiteX2" fmla="*/ 95250 w 95250"/>
              <a:gd name="connsiteY2" fmla="*/ 714375 h 714375"/>
              <a:gd name="connsiteX3" fmla="*/ 0 w 95250"/>
              <a:gd name="connsiteY3" fmla="*/ 695325 h 714375"/>
              <a:gd name="connsiteX4" fmla="*/ 0 w 95250"/>
              <a:gd name="connsiteY4" fmla="*/ 0 h 71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250" h="714375">
                <a:moveTo>
                  <a:pt x="0" y="0"/>
                </a:moveTo>
                <a:lnTo>
                  <a:pt x="95250" y="0"/>
                </a:lnTo>
                <a:lnTo>
                  <a:pt x="95250" y="714375"/>
                </a:lnTo>
                <a:lnTo>
                  <a:pt x="0" y="6953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5EBAF5-932C-C6D1-407D-3631E53CD523}"/>
              </a:ext>
            </a:extLst>
          </p:cNvPr>
          <p:cNvSpPr/>
          <p:nvPr userDrawn="1"/>
        </p:nvSpPr>
        <p:spPr>
          <a:xfrm rot="5400000">
            <a:off x="660400" y="385763"/>
            <a:ext cx="103188" cy="252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B5D80736-32C0-398B-814C-DA76F2E5E248}"/>
              </a:ext>
            </a:extLst>
          </p:cNvPr>
          <p:cNvSpPr/>
          <p:nvPr userDrawn="1"/>
        </p:nvSpPr>
        <p:spPr>
          <a:xfrm rot="5400000">
            <a:off x="658817" y="1152525"/>
            <a:ext cx="106363" cy="252412"/>
          </a:xfrm>
          <a:custGeom>
            <a:avLst/>
            <a:gdLst>
              <a:gd name="connsiteX0" fmla="*/ 0 w 103188"/>
              <a:gd name="connsiteY0" fmla="*/ 0 h 252412"/>
              <a:gd name="connsiteX1" fmla="*/ 103188 w 103188"/>
              <a:gd name="connsiteY1" fmla="*/ 0 h 252412"/>
              <a:gd name="connsiteX2" fmla="*/ 103188 w 103188"/>
              <a:gd name="connsiteY2" fmla="*/ 252412 h 252412"/>
              <a:gd name="connsiteX3" fmla="*/ 0 w 103188"/>
              <a:gd name="connsiteY3" fmla="*/ 252412 h 252412"/>
              <a:gd name="connsiteX4" fmla="*/ 0 w 103188"/>
              <a:gd name="connsiteY4" fmla="*/ 0 h 252412"/>
              <a:gd name="connsiteX0" fmla="*/ 0 w 106363"/>
              <a:gd name="connsiteY0" fmla="*/ 0 h 252412"/>
              <a:gd name="connsiteX1" fmla="*/ 103188 w 106363"/>
              <a:gd name="connsiteY1" fmla="*/ 0 h 252412"/>
              <a:gd name="connsiteX2" fmla="*/ 106363 w 106363"/>
              <a:gd name="connsiteY2" fmla="*/ 155574 h 252412"/>
              <a:gd name="connsiteX3" fmla="*/ 0 w 106363"/>
              <a:gd name="connsiteY3" fmla="*/ 252412 h 252412"/>
              <a:gd name="connsiteX4" fmla="*/ 0 w 106363"/>
              <a:gd name="connsiteY4" fmla="*/ 0 h 252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363" h="252412">
                <a:moveTo>
                  <a:pt x="0" y="0"/>
                </a:moveTo>
                <a:lnTo>
                  <a:pt x="103188" y="0"/>
                </a:lnTo>
                <a:cubicBezTo>
                  <a:pt x="104246" y="51858"/>
                  <a:pt x="105305" y="103716"/>
                  <a:pt x="106363" y="155574"/>
                </a:cubicBezTo>
                <a:lnTo>
                  <a:pt x="0" y="252412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AA7CFD1-2C03-5336-7B26-EC2FC3B55B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901" y="6033429"/>
            <a:ext cx="2342408" cy="64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4668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83254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88" userDrawn="1">
          <p15:clr>
            <a:srgbClr val="A4A3A4"/>
          </p15:clr>
        </p15:guide>
        <p15:guide id="2" orient="horz" pos="1008" userDrawn="1">
          <p15:clr>
            <a:srgbClr val="A4A3A4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Im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017C34B-1683-3A23-C6C5-C742C2521FE5}"/>
              </a:ext>
            </a:extLst>
          </p:cNvPr>
          <p:cNvSpPr/>
          <p:nvPr userDrawn="1"/>
        </p:nvSpPr>
        <p:spPr>
          <a:xfrm>
            <a:off x="0" y="0"/>
            <a:ext cx="12192000" cy="6876937"/>
          </a:xfrm>
          <a:prstGeom prst="rect">
            <a:avLst/>
          </a:prstGeom>
          <a:ln>
            <a:noFill/>
            <a:miter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rgbClr val="FFFFFF"/>
          </a:fontRef>
        </p:style>
        <p:txBody>
          <a:bodyPr rtlCol="0" anchor="ctr"/>
          <a:lstStyle/>
          <a:p>
            <a:pPr>
              <a:lnSpc>
                <a:spcPct val="95000"/>
              </a:lnSpc>
            </a:pPr>
            <a:endParaRPr lang="en-US" sz="2000" b="1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41E061-EE66-88CE-CB55-EA6644D1644A}"/>
              </a:ext>
            </a:extLst>
          </p:cNvPr>
          <p:cNvSpPr/>
          <p:nvPr userDrawn="1"/>
        </p:nvSpPr>
        <p:spPr>
          <a:xfrm rot="10353542">
            <a:off x="8229758" y="-370011"/>
            <a:ext cx="4400756" cy="7355846"/>
          </a:xfrm>
          <a:custGeom>
            <a:avLst/>
            <a:gdLst>
              <a:gd name="connsiteX0" fmla="*/ 0 w 3860985"/>
              <a:gd name="connsiteY0" fmla="*/ 0 h 6782251"/>
              <a:gd name="connsiteX1" fmla="*/ 3860985 w 3860985"/>
              <a:gd name="connsiteY1" fmla="*/ 0 h 6782251"/>
              <a:gd name="connsiteX2" fmla="*/ 3860985 w 3860985"/>
              <a:gd name="connsiteY2" fmla="*/ 6782251 h 6782251"/>
              <a:gd name="connsiteX3" fmla="*/ 0 w 3860985"/>
              <a:gd name="connsiteY3" fmla="*/ 6782251 h 6782251"/>
              <a:gd name="connsiteX4" fmla="*/ 0 w 3860985"/>
              <a:gd name="connsiteY4" fmla="*/ 0 h 6782251"/>
              <a:gd name="connsiteX0" fmla="*/ 0 w 3860985"/>
              <a:gd name="connsiteY0" fmla="*/ 0 h 6782251"/>
              <a:gd name="connsiteX1" fmla="*/ 3189472 w 3860985"/>
              <a:gd name="connsiteY1" fmla="*/ 28576 h 6782251"/>
              <a:gd name="connsiteX2" fmla="*/ 3860985 w 3860985"/>
              <a:gd name="connsiteY2" fmla="*/ 6782251 h 6782251"/>
              <a:gd name="connsiteX3" fmla="*/ 0 w 3860985"/>
              <a:gd name="connsiteY3" fmla="*/ 6782251 h 6782251"/>
              <a:gd name="connsiteX4" fmla="*/ 0 w 3860985"/>
              <a:gd name="connsiteY4" fmla="*/ 0 h 6782251"/>
              <a:gd name="connsiteX0" fmla="*/ 0 w 4675372"/>
              <a:gd name="connsiteY0" fmla="*/ 0 h 6782251"/>
              <a:gd name="connsiteX1" fmla="*/ 3189472 w 4675372"/>
              <a:gd name="connsiteY1" fmla="*/ 28576 h 6782251"/>
              <a:gd name="connsiteX2" fmla="*/ 4675372 w 4675372"/>
              <a:gd name="connsiteY2" fmla="*/ 6782251 h 6782251"/>
              <a:gd name="connsiteX3" fmla="*/ 0 w 4675372"/>
              <a:gd name="connsiteY3" fmla="*/ 6782251 h 6782251"/>
              <a:gd name="connsiteX4" fmla="*/ 0 w 4675372"/>
              <a:gd name="connsiteY4" fmla="*/ 0 h 6782251"/>
              <a:gd name="connsiteX0" fmla="*/ 220470 w 4895842"/>
              <a:gd name="connsiteY0" fmla="*/ 0 h 6782251"/>
              <a:gd name="connsiteX1" fmla="*/ 3409942 w 4895842"/>
              <a:gd name="connsiteY1" fmla="*/ 28576 h 6782251"/>
              <a:gd name="connsiteX2" fmla="*/ 4895842 w 4895842"/>
              <a:gd name="connsiteY2" fmla="*/ 6782251 h 6782251"/>
              <a:gd name="connsiteX3" fmla="*/ 0 w 4895842"/>
              <a:gd name="connsiteY3" fmla="*/ 6066984 h 6782251"/>
              <a:gd name="connsiteX4" fmla="*/ 220470 w 4895842"/>
              <a:gd name="connsiteY4" fmla="*/ 0 h 6782251"/>
              <a:gd name="connsiteX0" fmla="*/ 220470 w 4919801"/>
              <a:gd name="connsiteY0" fmla="*/ 0 h 6685862"/>
              <a:gd name="connsiteX1" fmla="*/ 3409942 w 4919801"/>
              <a:gd name="connsiteY1" fmla="*/ 28576 h 6685862"/>
              <a:gd name="connsiteX2" fmla="*/ 4919801 w 4919801"/>
              <a:gd name="connsiteY2" fmla="*/ 6685862 h 6685862"/>
              <a:gd name="connsiteX3" fmla="*/ 0 w 4919801"/>
              <a:gd name="connsiteY3" fmla="*/ 6066984 h 6685862"/>
              <a:gd name="connsiteX4" fmla="*/ 220470 w 4919801"/>
              <a:gd name="connsiteY4" fmla="*/ 0 h 6685862"/>
              <a:gd name="connsiteX0" fmla="*/ 1596674 w 4919801"/>
              <a:gd name="connsiteY0" fmla="*/ 0 h 7154655"/>
              <a:gd name="connsiteX1" fmla="*/ 3409942 w 4919801"/>
              <a:gd name="connsiteY1" fmla="*/ 497369 h 7154655"/>
              <a:gd name="connsiteX2" fmla="*/ 4919801 w 4919801"/>
              <a:gd name="connsiteY2" fmla="*/ 7154655 h 7154655"/>
              <a:gd name="connsiteX3" fmla="*/ 0 w 4919801"/>
              <a:gd name="connsiteY3" fmla="*/ 6535777 h 7154655"/>
              <a:gd name="connsiteX4" fmla="*/ 1596674 w 4919801"/>
              <a:gd name="connsiteY4" fmla="*/ 0 h 7154655"/>
              <a:gd name="connsiteX0" fmla="*/ 771392 w 4094519"/>
              <a:gd name="connsiteY0" fmla="*/ 0 h 7154655"/>
              <a:gd name="connsiteX1" fmla="*/ 2584660 w 4094519"/>
              <a:gd name="connsiteY1" fmla="*/ 497369 h 7154655"/>
              <a:gd name="connsiteX2" fmla="*/ 4094519 w 4094519"/>
              <a:gd name="connsiteY2" fmla="*/ 7154655 h 7154655"/>
              <a:gd name="connsiteX3" fmla="*/ 0 w 4094519"/>
              <a:gd name="connsiteY3" fmla="*/ 6552354 h 7154655"/>
              <a:gd name="connsiteX4" fmla="*/ 771392 w 4094519"/>
              <a:gd name="connsiteY4" fmla="*/ 0 h 715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94519" h="7154655">
                <a:moveTo>
                  <a:pt x="771392" y="0"/>
                </a:moveTo>
                <a:lnTo>
                  <a:pt x="2584660" y="497369"/>
                </a:lnTo>
                <a:lnTo>
                  <a:pt x="4094519" y="7154655"/>
                </a:lnTo>
                <a:lnTo>
                  <a:pt x="0" y="6552354"/>
                </a:lnTo>
                <a:lnTo>
                  <a:pt x="771392" y="0"/>
                </a:lnTo>
                <a:close/>
              </a:path>
            </a:pathLst>
          </a:custGeom>
          <a:solidFill>
            <a:srgbClr val="FFCC01"/>
          </a:solidFill>
          <a:ln>
            <a:noFill/>
            <a:miter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rgbClr val="FFFFFF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1700"/>
          </a:p>
        </p:txBody>
      </p:sp>
      <p:pic>
        <p:nvPicPr>
          <p:cNvPr id="2" name="Picture 1" descr="A collage of a soldier&#10;&#10;Description automatically generated">
            <a:extLst>
              <a:ext uri="{FF2B5EF4-FFF2-40B4-BE49-F238E27FC236}">
                <a16:creationId xmlns:a16="http://schemas.microsoft.com/office/drawing/2014/main" id="{CC5F4185-FB31-EEB4-0B87-E39A3689BF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18384" y="0"/>
            <a:ext cx="50926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6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90" userDrawn="1">
          <p15:clr>
            <a:srgbClr val="A4A3A4"/>
          </p15:clr>
        </p15:guide>
        <p15:guide id="2" orient="horz" pos="3888" userDrawn="1">
          <p15:clr>
            <a:srgbClr val="A4A3A4"/>
          </p15:clr>
        </p15:guide>
        <p15:guide id="3" orient="horz" pos="2218" userDrawn="1">
          <p15:clr>
            <a:srgbClr val="A4A3A4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B9095-B78D-139A-A3A8-D88ED62BE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411481"/>
            <a:ext cx="8231293" cy="9144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7023AA-41DF-42DE-9CC7-42B3B4351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39" y="1600198"/>
            <a:ext cx="11094720" cy="457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0F929E-A7C2-3310-698A-0954E80EF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7A442-1AC7-42E7-8C24-2C391F632C68}" type="datetimeFigureOut">
              <a:rPr lang="en-US" smtClean="0"/>
              <a:t>1/26/26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5E7CDE-8E6F-B7A7-ADCB-BA6A3CEA7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289D95-006F-1F46-4D7D-FC3168406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9F942D-010B-40F2-B5CA-201372176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840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411481"/>
            <a:ext cx="8231293" cy="9144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6C03B-1ECF-324C-BC62-0687230E677D}" type="datetime4">
              <a:rPr lang="en-US" smtClean="0"/>
              <a:t>January 26, 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AB44B9-F1EC-4F4B-88D4-413245C9C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4614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30650"/>
            <a:ext cx="10515600" cy="59890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39" y="1600198"/>
            <a:ext cx="11094720" cy="457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" y="6194300"/>
            <a:ext cx="2394420" cy="365125"/>
          </a:xfrm>
        </p:spPr>
        <p:txBody>
          <a:bodyPr/>
          <a:lstStyle/>
          <a:p>
            <a:fld id="{5C63769D-CC2F-864E-9501-A077951EC7AD}" type="datetime4">
              <a:rPr lang="en-US" smtClean="0"/>
              <a:t>January 26, 2026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19430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062013" y="6194300"/>
            <a:ext cx="2743200" cy="365125"/>
          </a:xfrm>
          <a:prstGeom prst="rect">
            <a:avLst/>
          </a:prstGeom>
        </p:spPr>
        <p:txBody>
          <a:bodyPr/>
          <a:lstStyle/>
          <a:p>
            <a:fld id="{B1AB44B9-F1EC-4F4B-88D4-413245C9CD3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838200" y="1129554"/>
            <a:ext cx="10515600" cy="6960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100" b="1">
                <a:solidFill>
                  <a:srgbClr val="89898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959488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8639" y="530650"/>
            <a:ext cx="10515600" cy="598904"/>
          </a:xfrm>
          <a:prstGeom prst="rect">
            <a:avLst/>
          </a:prstGeom>
        </p:spPr>
        <p:txBody>
          <a:bodyPr/>
          <a:lstStyle>
            <a:lvl1pPr>
              <a:defRPr b="1" i="0" cap="none">
                <a:latin typeface="Source Sans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39" y="1600198"/>
            <a:ext cx="11094720" cy="457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" y="6194300"/>
            <a:ext cx="2394420" cy="365125"/>
          </a:xfrm>
        </p:spPr>
        <p:txBody>
          <a:bodyPr/>
          <a:lstStyle/>
          <a:p>
            <a:fld id="{5C63769D-CC2F-864E-9501-A077951EC7AD}" type="datetime4">
              <a:rPr lang="en-US" smtClean="0"/>
              <a:t>January 26, 2026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19430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062013" y="6194300"/>
            <a:ext cx="2743200" cy="365125"/>
          </a:xfrm>
          <a:prstGeom prst="rect">
            <a:avLst/>
          </a:prstGeom>
        </p:spPr>
        <p:txBody>
          <a:bodyPr/>
          <a:lstStyle/>
          <a:p>
            <a:fld id="{B1AB44B9-F1EC-4F4B-88D4-413245C9CD3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548639" y="1129554"/>
            <a:ext cx="10515600" cy="6960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100" b="1">
                <a:solidFill>
                  <a:srgbClr val="89898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091606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D42130E-2088-A5F7-F1E0-5DF5303396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18262"/>
          <a:stretch/>
        </p:blipFill>
        <p:spPr>
          <a:xfrm>
            <a:off x="210402" y="6194300"/>
            <a:ext cx="11887200" cy="527175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A018A5D2-D504-61DD-CD84-7E5B99FAD1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0649"/>
            <a:ext cx="10515600" cy="11600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>
              <a:defRPr sz="3600" b="1" i="0" cap="none">
                <a:solidFill>
                  <a:srgbClr val="003F80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9DD6301-EA6B-1CC0-ECA8-A36FB97F7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06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>
              <a:buFont typeface="Arial" panose="020B0604020202020204" pitchFamily="34" charset="0"/>
              <a:buChar char="•"/>
              <a:defRPr sz="2800" b="0" i="0">
                <a:latin typeface="Source Sans Pro" panose="020B0503030403020204" pitchFamily="34" charset="0"/>
              </a:defRPr>
            </a:lvl1pPr>
            <a:lvl2pPr>
              <a:defRPr sz="2800" b="0" i="0">
                <a:latin typeface="Source Sans Pro" panose="020B0503030403020204" pitchFamily="34" charset="0"/>
              </a:defRPr>
            </a:lvl2pPr>
            <a:lvl3pPr>
              <a:defRPr sz="2800" b="0" i="0">
                <a:latin typeface="Source Sans Pro" panose="020B0503030403020204" pitchFamily="34" charset="0"/>
              </a:defRPr>
            </a:lvl3pPr>
            <a:lvl4pPr>
              <a:defRPr sz="2800" b="0" i="0">
                <a:latin typeface="Source Sans Pro" panose="020B0503030403020204" pitchFamily="34" charset="0"/>
              </a:defRPr>
            </a:lvl4pPr>
            <a:lvl5pPr>
              <a:defRPr sz="2800" b="0" i="0"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63FD925-BEA4-8350-F740-0F9108DCC1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943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4C39208-2FD5-4443-9DDC-B514339617A1}"/>
              </a:ext>
            </a:extLst>
          </p:cNvPr>
          <p:cNvGrpSpPr/>
          <p:nvPr userDrawn="1"/>
        </p:nvGrpSpPr>
        <p:grpSpPr>
          <a:xfrm>
            <a:off x="147204" y="119502"/>
            <a:ext cx="11892396" cy="329742"/>
            <a:chOff x="147204" y="119502"/>
            <a:chExt cx="11892396" cy="32974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C34AB9F-F722-C338-E41F-CC586D792E9F}"/>
                </a:ext>
              </a:extLst>
            </p:cNvPr>
            <p:cNvSpPr/>
            <p:nvPr userDrawn="1"/>
          </p:nvSpPr>
          <p:spPr>
            <a:xfrm>
              <a:off x="11913204" y="119502"/>
              <a:ext cx="126396" cy="329742"/>
            </a:xfrm>
            <a:prstGeom prst="rect">
              <a:avLst/>
            </a:prstGeom>
            <a:solidFill>
              <a:srgbClr val="003F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56E6F9F-E023-C689-101C-630E457BC50F}"/>
                </a:ext>
              </a:extLst>
            </p:cNvPr>
            <p:cNvSpPr/>
            <p:nvPr userDrawn="1"/>
          </p:nvSpPr>
          <p:spPr>
            <a:xfrm rot="5400000">
              <a:off x="5967006" y="-5700300"/>
              <a:ext cx="126396" cy="11766000"/>
            </a:xfrm>
            <a:prstGeom prst="rect">
              <a:avLst/>
            </a:prstGeom>
            <a:solidFill>
              <a:srgbClr val="003F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A62AD9B-14F8-073A-F195-D40DD0872C38}"/>
                </a:ext>
              </a:extLst>
            </p:cNvPr>
            <p:cNvSpPr/>
            <p:nvPr userDrawn="1"/>
          </p:nvSpPr>
          <p:spPr>
            <a:xfrm>
              <a:off x="147204" y="119502"/>
              <a:ext cx="126396" cy="329742"/>
            </a:xfrm>
            <a:prstGeom prst="rect">
              <a:avLst/>
            </a:prstGeom>
            <a:solidFill>
              <a:srgbClr val="003F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</p:grpSp>
      <p:sp>
        <p:nvSpPr>
          <p:cNvPr id="16" name="Rectangle 14">
            <a:extLst>
              <a:ext uri="{FF2B5EF4-FFF2-40B4-BE49-F238E27FC236}">
                <a16:creationId xmlns:a16="http://schemas.microsoft.com/office/drawing/2014/main" id="{D3C79D2E-B655-4E5F-B0C5-F13747A0E361}"/>
              </a:ext>
            </a:extLst>
          </p:cNvPr>
          <p:cNvSpPr/>
          <p:nvPr userDrawn="1"/>
        </p:nvSpPr>
        <p:spPr>
          <a:xfrm>
            <a:off x="11913204" y="6277140"/>
            <a:ext cx="126396" cy="441342"/>
          </a:xfrm>
          <a:custGeom>
            <a:avLst/>
            <a:gdLst>
              <a:gd name="connsiteX0" fmla="*/ 0 w 126396"/>
              <a:gd name="connsiteY0" fmla="*/ 0 h 441341"/>
              <a:gd name="connsiteX1" fmla="*/ 126396 w 126396"/>
              <a:gd name="connsiteY1" fmla="*/ 0 h 441341"/>
              <a:gd name="connsiteX2" fmla="*/ 126396 w 126396"/>
              <a:gd name="connsiteY2" fmla="*/ 441341 h 441341"/>
              <a:gd name="connsiteX3" fmla="*/ 0 w 126396"/>
              <a:gd name="connsiteY3" fmla="*/ 441341 h 441341"/>
              <a:gd name="connsiteX4" fmla="*/ 0 w 126396"/>
              <a:gd name="connsiteY4" fmla="*/ 0 h 441341"/>
              <a:gd name="connsiteX0" fmla="*/ 0 w 126396"/>
              <a:gd name="connsiteY0" fmla="*/ 0 h 441341"/>
              <a:gd name="connsiteX1" fmla="*/ 126396 w 126396"/>
              <a:gd name="connsiteY1" fmla="*/ 0 h 441341"/>
              <a:gd name="connsiteX2" fmla="*/ 126396 w 126396"/>
              <a:gd name="connsiteY2" fmla="*/ 336566 h 441341"/>
              <a:gd name="connsiteX3" fmla="*/ 0 w 126396"/>
              <a:gd name="connsiteY3" fmla="*/ 441341 h 441341"/>
              <a:gd name="connsiteX4" fmla="*/ 0 w 126396"/>
              <a:gd name="connsiteY4" fmla="*/ 0 h 441341"/>
              <a:gd name="connsiteX0" fmla="*/ 0 w 126396"/>
              <a:gd name="connsiteY0" fmla="*/ 0 h 441341"/>
              <a:gd name="connsiteX1" fmla="*/ 126396 w 126396"/>
              <a:gd name="connsiteY1" fmla="*/ 0 h 441341"/>
              <a:gd name="connsiteX2" fmla="*/ 126396 w 126396"/>
              <a:gd name="connsiteY2" fmla="*/ 327041 h 441341"/>
              <a:gd name="connsiteX3" fmla="*/ 0 w 126396"/>
              <a:gd name="connsiteY3" fmla="*/ 441341 h 441341"/>
              <a:gd name="connsiteX4" fmla="*/ 0 w 126396"/>
              <a:gd name="connsiteY4" fmla="*/ 0 h 44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396" h="441341">
                <a:moveTo>
                  <a:pt x="0" y="0"/>
                </a:moveTo>
                <a:lnTo>
                  <a:pt x="126396" y="0"/>
                </a:lnTo>
                <a:lnTo>
                  <a:pt x="126396" y="327041"/>
                </a:lnTo>
                <a:lnTo>
                  <a:pt x="0" y="441341"/>
                </a:lnTo>
                <a:lnTo>
                  <a:pt x="0" y="0"/>
                </a:lnTo>
                <a:close/>
              </a:path>
            </a:pathLst>
          </a:custGeom>
          <a:solidFill>
            <a:srgbClr val="003F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0330D4B0-5879-B91C-F804-5EB1F179C6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1226" y="6194300"/>
            <a:ext cx="23944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96B854B8-A2FC-3842-9F94-7A6835489AD3}" type="datetime4">
              <a:rPr lang="en-US" smtClean="0"/>
              <a:pPr/>
              <a:t>January 26, 2026</a:t>
            </a:fld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FC77E78-6E79-751D-FD9C-588978557CEC}"/>
              </a:ext>
            </a:extLst>
          </p:cNvPr>
          <p:cNvSpPr/>
          <p:nvPr userDrawn="1"/>
        </p:nvSpPr>
        <p:spPr>
          <a:xfrm>
            <a:off x="0" y="6135624"/>
            <a:ext cx="605928" cy="722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6B0B659-EA36-4BE7-3651-34B580C88B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66" y="6448922"/>
            <a:ext cx="350825" cy="27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121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A Good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30650"/>
            <a:ext cx="10515600" cy="5989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74320" indent="-274320">
              <a:defRPr/>
            </a:lvl1pPr>
            <a:lvl2pPr marL="822960" indent="-182880">
              <a:buFont typeface="Arial" panose="020B0604020202020204" pitchFamily="34" charset="0"/>
              <a:buChar char="•"/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" y="6194300"/>
            <a:ext cx="2394420" cy="365125"/>
          </a:xfrm>
        </p:spPr>
        <p:txBody>
          <a:bodyPr/>
          <a:lstStyle/>
          <a:p>
            <a:fld id="{5C63769D-CC2F-864E-9501-A077951EC7AD}" type="datetime4">
              <a:rPr lang="en-US" smtClean="0"/>
              <a:t>January 26, 2026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19430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062013" y="6194300"/>
            <a:ext cx="2743200" cy="365125"/>
          </a:xfrm>
        </p:spPr>
        <p:txBody>
          <a:bodyPr/>
          <a:lstStyle/>
          <a:p>
            <a:fld id="{B1AB44B9-F1EC-4F4B-88D4-413245C9CD3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838200" y="1129554"/>
            <a:ext cx="10515600" cy="696071"/>
          </a:xfrm>
        </p:spPr>
        <p:txBody>
          <a:bodyPr>
            <a:normAutofit/>
          </a:bodyPr>
          <a:lstStyle>
            <a:lvl1pPr marL="0" indent="0" algn="ctr">
              <a:buNone/>
              <a:defRPr sz="2100" b="1">
                <a:solidFill>
                  <a:srgbClr val="89898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395562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(1 line) - Screen Only">
    <p:bg>
      <p:bgPr>
        <a:solidFill>
          <a:srgbClr val="003E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360614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75000"/>
              </a:lnSpc>
              <a:defRPr sz="8000" spc="-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 (1 line)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6194612"/>
            <a:ext cx="9144000" cy="4555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73716" y="686745"/>
            <a:ext cx="2444567" cy="673869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3748088"/>
            <a:ext cx="9144000" cy="16462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200" b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 sz="3200" b="1">
                <a:solidFill>
                  <a:srgbClr val="898989"/>
                </a:solidFill>
              </a:defRPr>
            </a:lvl2pPr>
            <a:lvl3pPr marL="914400" indent="0" algn="ctr">
              <a:buNone/>
              <a:defRPr sz="3200" b="1">
                <a:solidFill>
                  <a:srgbClr val="898989"/>
                </a:solidFill>
              </a:defRPr>
            </a:lvl3pPr>
            <a:lvl4pPr marL="1371600" indent="0" algn="ctr">
              <a:buNone/>
              <a:defRPr sz="3200" b="1">
                <a:solidFill>
                  <a:srgbClr val="898989"/>
                </a:solidFill>
              </a:defRPr>
            </a:lvl4pPr>
            <a:lvl5pPr marL="1828800" indent="0" algn="ctr">
              <a:buNone/>
              <a:defRPr sz="3200" b="1">
                <a:solidFill>
                  <a:srgbClr val="898989"/>
                </a:solidFill>
              </a:defRPr>
            </a:lvl5pPr>
          </a:lstStyle>
          <a:p>
            <a:pPr lvl="0"/>
            <a:r>
              <a:rPr lang="en-US"/>
              <a:t>Click to edit Master subtitle styles</a:t>
            </a:r>
          </a:p>
        </p:txBody>
      </p:sp>
    </p:spTree>
    <p:extLst>
      <p:ext uri="{BB962C8B-B14F-4D97-AF65-F5344CB8AC3E}">
        <p14:creationId xmlns:p14="http://schemas.microsoft.com/office/powerpoint/2010/main" val="29808855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hapter Slide - Screen Only">
    <p:bg>
      <p:bgPr>
        <a:solidFill>
          <a:srgbClr val="007E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6000"/>
              </a:lnSpc>
              <a:defRPr sz="6000" b="1" i="0" cap="none">
                <a:solidFill>
                  <a:schemeClr val="bg1"/>
                </a:solidFill>
                <a:latin typeface="Source Sans Pro Black" panose="020B0503030403020204" pitchFamily="34" charset="0"/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Chapter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293248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30650"/>
            <a:ext cx="10515600" cy="59890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39" y="1600198"/>
            <a:ext cx="11094720" cy="457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" y="6194300"/>
            <a:ext cx="2394420" cy="365125"/>
          </a:xfrm>
        </p:spPr>
        <p:txBody>
          <a:bodyPr/>
          <a:lstStyle/>
          <a:p>
            <a:fld id="{0E9F9A33-FF7C-45FD-BB04-2051A59B8EC1}" type="datetime4">
              <a:rPr lang="en-US" smtClean="0"/>
              <a:t>January 26, 2026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194300"/>
            <a:ext cx="4114800" cy="365125"/>
          </a:xfrm>
        </p:spPr>
        <p:txBody>
          <a:bodyPr/>
          <a:lstStyle/>
          <a:p>
            <a:r>
              <a:rPr lang="en-US"/>
              <a:t>Discussion Draft - Deliberative and Predecisional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062013" y="6194300"/>
            <a:ext cx="2743200" cy="365125"/>
          </a:xfrm>
          <a:prstGeom prst="rect">
            <a:avLst/>
          </a:prstGeom>
        </p:spPr>
        <p:txBody>
          <a:bodyPr/>
          <a:lstStyle/>
          <a:p>
            <a:fld id="{B1AB44B9-F1EC-4F4B-88D4-413245C9C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484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BA Logo Slide">
    <p:bg>
      <p:bgPr>
        <a:solidFill>
          <a:srgbClr val="003F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BA Logo">
            <a:extLst>
              <a:ext uri="{FF2B5EF4-FFF2-40B4-BE49-F238E27FC236}">
                <a16:creationId xmlns:a16="http://schemas.microsoft.com/office/drawing/2014/main" id="{4A7BA6A9-732F-DD4D-A79A-0CD8BD7665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6065"/>
          <a:stretch/>
        </p:blipFill>
        <p:spPr>
          <a:xfrm>
            <a:off x="4425387" y="1606513"/>
            <a:ext cx="3341226" cy="269489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F5AF672-AB1A-4FAA-A544-8D76025A1B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640" y="411481"/>
            <a:ext cx="8231293" cy="914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</a:t>
            </a:r>
            <a:r>
              <a:rPr lang="en-US" err="1"/>
              <a:t>MaTestster</a:t>
            </a:r>
            <a:r>
              <a:rPr lang="en-US"/>
              <a:t> title style</a:t>
            </a:r>
          </a:p>
        </p:txBody>
      </p:sp>
    </p:spTree>
    <p:extLst>
      <p:ext uri="{BB962C8B-B14F-4D97-AF65-F5344CB8AC3E}">
        <p14:creationId xmlns:p14="http://schemas.microsoft.com/office/powerpoint/2010/main" val="1237463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017C34B-1683-3A23-C6C5-C742C2521FE5}"/>
              </a:ext>
            </a:extLst>
          </p:cNvPr>
          <p:cNvSpPr/>
          <p:nvPr userDrawn="1"/>
        </p:nvSpPr>
        <p:spPr>
          <a:xfrm>
            <a:off x="-88494" y="0"/>
            <a:ext cx="12280493" cy="6876937"/>
          </a:xfrm>
          <a:prstGeom prst="rect">
            <a:avLst/>
          </a:prstGeom>
          <a:ln>
            <a:noFill/>
            <a:miter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rgbClr val="FFFFFF"/>
          </a:fontRef>
        </p:style>
        <p:txBody>
          <a:bodyPr rtlCol="0" anchor="ctr"/>
          <a:lstStyle/>
          <a:p>
            <a:pPr>
              <a:lnSpc>
                <a:spcPct val="95000"/>
              </a:lnSpc>
            </a:pPr>
            <a:endParaRPr lang="en-US" sz="2000" b="1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5B20ED4-E80A-DA47-C61C-71B950634CE1}"/>
              </a:ext>
            </a:extLst>
          </p:cNvPr>
          <p:cNvSpPr/>
          <p:nvPr userDrawn="1"/>
        </p:nvSpPr>
        <p:spPr>
          <a:xfrm>
            <a:off x="10895044" y="-217905"/>
            <a:ext cx="1296956" cy="5486400"/>
          </a:xfrm>
          <a:custGeom>
            <a:avLst/>
            <a:gdLst>
              <a:gd name="connsiteX0" fmla="*/ 74645 w 1296956"/>
              <a:gd name="connsiteY0" fmla="*/ 205274 h 5486400"/>
              <a:gd name="connsiteX1" fmla="*/ 0 w 1296956"/>
              <a:gd name="connsiteY1" fmla="*/ 0 h 5486400"/>
              <a:gd name="connsiteX2" fmla="*/ 1296956 w 1296956"/>
              <a:gd name="connsiteY2" fmla="*/ 5486400 h 5486400"/>
              <a:gd name="connsiteX3" fmla="*/ 1296956 w 1296956"/>
              <a:gd name="connsiteY3" fmla="*/ 205274 h 5486400"/>
              <a:gd name="connsiteX4" fmla="*/ 9331 w 1296956"/>
              <a:gd name="connsiteY4" fmla="*/ 186613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6956" h="5486400">
                <a:moveTo>
                  <a:pt x="74645" y="205274"/>
                </a:moveTo>
                <a:lnTo>
                  <a:pt x="0" y="0"/>
                </a:lnTo>
                <a:lnTo>
                  <a:pt x="1296956" y="5486400"/>
                </a:lnTo>
                <a:lnTo>
                  <a:pt x="1296956" y="205274"/>
                </a:lnTo>
                <a:lnTo>
                  <a:pt x="9331" y="186613"/>
                </a:lnTo>
              </a:path>
            </a:pathLst>
          </a:custGeom>
          <a:solidFill>
            <a:schemeClr val="accent2"/>
          </a:solidFill>
          <a:ln>
            <a:noFill/>
            <a:miter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3E387AAF-8771-C573-93CC-61E9FDA7B991}"/>
              </a:ext>
            </a:extLst>
          </p:cNvPr>
          <p:cNvSpPr/>
          <p:nvPr userDrawn="1"/>
        </p:nvSpPr>
        <p:spPr>
          <a:xfrm>
            <a:off x="-194000" y="855901"/>
            <a:ext cx="1421355" cy="6021036"/>
          </a:xfrm>
          <a:custGeom>
            <a:avLst/>
            <a:gdLst>
              <a:gd name="connsiteX0" fmla="*/ 0 w 3860985"/>
              <a:gd name="connsiteY0" fmla="*/ 0 h 6782251"/>
              <a:gd name="connsiteX1" fmla="*/ 3860985 w 3860985"/>
              <a:gd name="connsiteY1" fmla="*/ 0 h 6782251"/>
              <a:gd name="connsiteX2" fmla="*/ 3860985 w 3860985"/>
              <a:gd name="connsiteY2" fmla="*/ 6782251 h 6782251"/>
              <a:gd name="connsiteX3" fmla="*/ 0 w 3860985"/>
              <a:gd name="connsiteY3" fmla="*/ 6782251 h 6782251"/>
              <a:gd name="connsiteX4" fmla="*/ 0 w 3860985"/>
              <a:gd name="connsiteY4" fmla="*/ 0 h 6782251"/>
              <a:gd name="connsiteX0" fmla="*/ 0 w 3860985"/>
              <a:gd name="connsiteY0" fmla="*/ 0 h 6782251"/>
              <a:gd name="connsiteX1" fmla="*/ 3189472 w 3860985"/>
              <a:gd name="connsiteY1" fmla="*/ 28576 h 6782251"/>
              <a:gd name="connsiteX2" fmla="*/ 3860985 w 3860985"/>
              <a:gd name="connsiteY2" fmla="*/ 6782251 h 6782251"/>
              <a:gd name="connsiteX3" fmla="*/ 0 w 3860985"/>
              <a:gd name="connsiteY3" fmla="*/ 6782251 h 6782251"/>
              <a:gd name="connsiteX4" fmla="*/ 0 w 3860985"/>
              <a:gd name="connsiteY4" fmla="*/ 0 h 6782251"/>
              <a:gd name="connsiteX0" fmla="*/ 0 w 4675372"/>
              <a:gd name="connsiteY0" fmla="*/ 0 h 6782251"/>
              <a:gd name="connsiteX1" fmla="*/ 3189472 w 4675372"/>
              <a:gd name="connsiteY1" fmla="*/ 28576 h 6782251"/>
              <a:gd name="connsiteX2" fmla="*/ 4675372 w 4675372"/>
              <a:gd name="connsiteY2" fmla="*/ 6782251 h 6782251"/>
              <a:gd name="connsiteX3" fmla="*/ 0 w 4675372"/>
              <a:gd name="connsiteY3" fmla="*/ 6782251 h 6782251"/>
              <a:gd name="connsiteX4" fmla="*/ 0 w 4675372"/>
              <a:gd name="connsiteY4" fmla="*/ 0 h 6782251"/>
              <a:gd name="connsiteX0" fmla="*/ 1592132 w 4675372"/>
              <a:gd name="connsiteY0" fmla="*/ 111273 h 6753675"/>
              <a:gd name="connsiteX1" fmla="*/ 3189472 w 4675372"/>
              <a:gd name="connsiteY1" fmla="*/ 0 h 6753675"/>
              <a:gd name="connsiteX2" fmla="*/ 4675372 w 4675372"/>
              <a:gd name="connsiteY2" fmla="*/ 6753675 h 6753675"/>
              <a:gd name="connsiteX3" fmla="*/ 0 w 4675372"/>
              <a:gd name="connsiteY3" fmla="*/ 6753675 h 6753675"/>
              <a:gd name="connsiteX4" fmla="*/ 1592132 w 4675372"/>
              <a:gd name="connsiteY4" fmla="*/ 111273 h 6753675"/>
              <a:gd name="connsiteX0" fmla="*/ 2818504 w 4675372"/>
              <a:gd name="connsiteY0" fmla="*/ 0 h 6760736"/>
              <a:gd name="connsiteX1" fmla="*/ 3189472 w 4675372"/>
              <a:gd name="connsiteY1" fmla="*/ 7061 h 6760736"/>
              <a:gd name="connsiteX2" fmla="*/ 4675372 w 4675372"/>
              <a:gd name="connsiteY2" fmla="*/ 6760736 h 6760736"/>
              <a:gd name="connsiteX3" fmla="*/ 0 w 4675372"/>
              <a:gd name="connsiteY3" fmla="*/ 6760736 h 6760736"/>
              <a:gd name="connsiteX4" fmla="*/ 2818504 w 4675372"/>
              <a:gd name="connsiteY4" fmla="*/ 0 h 6760736"/>
              <a:gd name="connsiteX0" fmla="*/ 3216537 w 4675372"/>
              <a:gd name="connsiteY0" fmla="*/ 0 h 6782251"/>
              <a:gd name="connsiteX1" fmla="*/ 3189472 w 4675372"/>
              <a:gd name="connsiteY1" fmla="*/ 28576 h 6782251"/>
              <a:gd name="connsiteX2" fmla="*/ 4675372 w 4675372"/>
              <a:gd name="connsiteY2" fmla="*/ 6782251 h 6782251"/>
              <a:gd name="connsiteX3" fmla="*/ 0 w 4675372"/>
              <a:gd name="connsiteY3" fmla="*/ 6782251 h 6782251"/>
              <a:gd name="connsiteX4" fmla="*/ 3216537 w 4675372"/>
              <a:gd name="connsiteY4" fmla="*/ 0 h 6782251"/>
              <a:gd name="connsiteX0" fmla="*/ 27065 w 1485900"/>
              <a:gd name="connsiteY0" fmla="*/ 0 h 6836039"/>
              <a:gd name="connsiteX1" fmla="*/ 0 w 1485900"/>
              <a:gd name="connsiteY1" fmla="*/ 28576 h 6836039"/>
              <a:gd name="connsiteX2" fmla="*/ 1485900 w 1485900"/>
              <a:gd name="connsiteY2" fmla="*/ 6782251 h 6836039"/>
              <a:gd name="connsiteX3" fmla="*/ 661766 w 1485900"/>
              <a:gd name="connsiteY3" fmla="*/ 6836039 h 6836039"/>
              <a:gd name="connsiteX4" fmla="*/ 27065 w 1485900"/>
              <a:gd name="connsiteY4" fmla="*/ 0 h 6836039"/>
              <a:gd name="connsiteX0" fmla="*/ 27065 w 1485900"/>
              <a:gd name="connsiteY0" fmla="*/ 0 h 6814523"/>
              <a:gd name="connsiteX1" fmla="*/ 0 w 1485900"/>
              <a:gd name="connsiteY1" fmla="*/ 28576 h 6814523"/>
              <a:gd name="connsiteX2" fmla="*/ 1485900 w 1485900"/>
              <a:gd name="connsiteY2" fmla="*/ 6782251 h 6814523"/>
              <a:gd name="connsiteX3" fmla="*/ 5549 w 1485900"/>
              <a:gd name="connsiteY3" fmla="*/ 6814523 h 6814523"/>
              <a:gd name="connsiteX4" fmla="*/ 27065 w 1485900"/>
              <a:gd name="connsiteY4" fmla="*/ 0 h 6814523"/>
              <a:gd name="connsiteX0" fmla="*/ 0 w 1523381"/>
              <a:gd name="connsiteY0" fmla="*/ 46728 h 6785947"/>
              <a:gd name="connsiteX1" fmla="*/ 37481 w 1523381"/>
              <a:gd name="connsiteY1" fmla="*/ 0 h 6785947"/>
              <a:gd name="connsiteX2" fmla="*/ 1523381 w 1523381"/>
              <a:gd name="connsiteY2" fmla="*/ 6753675 h 6785947"/>
              <a:gd name="connsiteX3" fmla="*/ 43030 w 1523381"/>
              <a:gd name="connsiteY3" fmla="*/ 6785947 h 6785947"/>
              <a:gd name="connsiteX4" fmla="*/ 0 w 1523381"/>
              <a:gd name="connsiteY4" fmla="*/ 46728 h 6785947"/>
              <a:gd name="connsiteX0" fmla="*/ 0 w 1523381"/>
              <a:gd name="connsiteY0" fmla="*/ 0 h 6739219"/>
              <a:gd name="connsiteX1" fmla="*/ 166572 w 1523381"/>
              <a:gd name="connsiteY1" fmla="*/ 7060 h 6739219"/>
              <a:gd name="connsiteX2" fmla="*/ 1523381 w 1523381"/>
              <a:gd name="connsiteY2" fmla="*/ 6706947 h 6739219"/>
              <a:gd name="connsiteX3" fmla="*/ 43030 w 1523381"/>
              <a:gd name="connsiteY3" fmla="*/ 6739219 h 6739219"/>
              <a:gd name="connsiteX4" fmla="*/ 0 w 1523381"/>
              <a:gd name="connsiteY4" fmla="*/ 0 h 6739219"/>
              <a:gd name="connsiteX0" fmla="*/ 0 w 1523381"/>
              <a:gd name="connsiteY0" fmla="*/ 0 h 6739219"/>
              <a:gd name="connsiteX1" fmla="*/ 177330 w 1523381"/>
              <a:gd name="connsiteY1" fmla="*/ 534185 h 6739219"/>
              <a:gd name="connsiteX2" fmla="*/ 1523381 w 1523381"/>
              <a:gd name="connsiteY2" fmla="*/ 6706947 h 6739219"/>
              <a:gd name="connsiteX3" fmla="*/ 43030 w 1523381"/>
              <a:gd name="connsiteY3" fmla="*/ 6739219 h 6739219"/>
              <a:gd name="connsiteX4" fmla="*/ 0 w 1523381"/>
              <a:gd name="connsiteY4" fmla="*/ 0 h 6739219"/>
              <a:gd name="connsiteX0" fmla="*/ 118335 w 1480351"/>
              <a:gd name="connsiteY0" fmla="*/ 14455 h 6205034"/>
              <a:gd name="connsiteX1" fmla="*/ 134300 w 1480351"/>
              <a:gd name="connsiteY1" fmla="*/ 0 h 6205034"/>
              <a:gd name="connsiteX2" fmla="*/ 1480351 w 1480351"/>
              <a:gd name="connsiteY2" fmla="*/ 6172762 h 6205034"/>
              <a:gd name="connsiteX3" fmla="*/ 0 w 1480351"/>
              <a:gd name="connsiteY3" fmla="*/ 6205034 h 6205034"/>
              <a:gd name="connsiteX4" fmla="*/ 118335 w 1480351"/>
              <a:gd name="connsiteY4" fmla="*/ 14455 h 6205034"/>
              <a:gd name="connsiteX0" fmla="*/ 75304 w 1480351"/>
              <a:gd name="connsiteY0" fmla="*/ 14455 h 6205034"/>
              <a:gd name="connsiteX1" fmla="*/ 134300 w 1480351"/>
              <a:gd name="connsiteY1" fmla="*/ 0 h 6205034"/>
              <a:gd name="connsiteX2" fmla="*/ 1480351 w 1480351"/>
              <a:gd name="connsiteY2" fmla="*/ 6172762 h 6205034"/>
              <a:gd name="connsiteX3" fmla="*/ 0 w 1480351"/>
              <a:gd name="connsiteY3" fmla="*/ 6205034 h 6205034"/>
              <a:gd name="connsiteX4" fmla="*/ 75304 w 1480351"/>
              <a:gd name="connsiteY4" fmla="*/ 14455 h 6205034"/>
              <a:gd name="connsiteX0" fmla="*/ 10758 w 1480351"/>
              <a:gd name="connsiteY0" fmla="*/ 251123 h 6205034"/>
              <a:gd name="connsiteX1" fmla="*/ 134300 w 1480351"/>
              <a:gd name="connsiteY1" fmla="*/ 0 h 6205034"/>
              <a:gd name="connsiteX2" fmla="*/ 1480351 w 1480351"/>
              <a:gd name="connsiteY2" fmla="*/ 6172762 h 6205034"/>
              <a:gd name="connsiteX3" fmla="*/ 0 w 1480351"/>
              <a:gd name="connsiteY3" fmla="*/ 6205034 h 6205034"/>
              <a:gd name="connsiteX4" fmla="*/ 10758 w 1480351"/>
              <a:gd name="connsiteY4" fmla="*/ 251123 h 6205034"/>
              <a:gd name="connsiteX0" fmla="*/ 10758 w 1480351"/>
              <a:gd name="connsiteY0" fmla="*/ 79000 h 6032911"/>
              <a:gd name="connsiteX1" fmla="*/ 58996 w 1480351"/>
              <a:gd name="connsiteY1" fmla="*/ 0 h 6032911"/>
              <a:gd name="connsiteX2" fmla="*/ 1480351 w 1480351"/>
              <a:gd name="connsiteY2" fmla="*/ 6000639 h 6032911"/>
              <a:gd name="connsiteX3" fmla="*/ 0 w 1480351"/>
              <a:gd name="connsiteY3" fmla="*/ 6032911 h 6032911"/>
              <a:gd name="connsiteX4" fmla="*/ 10758 w 1480351"/>
              <a:gd name="connsiteY4" fmla="*/ 79000 h 6032911"/>
              <a:gd name="connsiteX0" fmla="*/ 0 w 1469593"/>
              <a:gd name="connsiteY0" fmla="*/ 79000 h 6032911"/>
              <a:gd name="connsiteX1" fmla="*/ 48238 w 1469593"/>
              <a:gd name="connsiteY1" fmla="*/ 0 h 6032911"/>
              <a:gd name="connsiteX2" fmla="*/ 1469593 w 1469593"/>
              <a:gd name="connsiteY2" fmla="*/ 6000639 h 6032911"/>
              <a:gd name="connsiteX3" fmla="*/ 191123 w 1469593"/>
              <a:gd name="connsiteY3" fmla="*/ 6032911 h 6032911"/>
              <a:gd name="connsiteX4" fmla="*/ 0 w 1469593"/>
              <a:gd name="connsiteY4" fmla="*/ 79000 h 6032911"/>
              <a:gd name="connsiteX0" fmla="*/ 0 w 1469593"/>
              <a:gd name="connsiteY0" fmla="*/ 79000 h 6000639"/>
              <a:gd name="connsiteX1" fmla="*/ 48238 w 1469593"/>
              <a:gd name="connsiteY1" fmla="*/ 0 h 6000639"/>
              <a:gd name="connsiteX2" fmla="*/ 1469593 w 1469593"/>
              <a:gd name="connsiteY2" fmla="*/ 6000639 h 6000639"/>
              <a:gd name="connsiteX3" fmla="*/ 84245 w 1469593"/>
              <a:gd name="connsiteY3" fmla="*/ 5985410 h 6000639"/>
              <a:gd name="connsiteX4" fmla="*/ 0 w 1469593"/>
              <a:gd name="connsiteY4" fmla="*/ 79000 h 6000639"/>
              <a:gd name="connsiteX0" fmla="*/ 70515 w 1421355"/>
              <a:gd name="connsiteY0" fmla="*/ 102750 h 6000639"/>
              <a:gd name="connsiteX1" fmla="*/ 0 w 1421355"/>
              <a:gd name="connsiteY1" fmla="*/ 0 h 6000639"/>
              <a:gd name="connsiteX2" fmla="*/ 1421355 w 1421355"/>
              <a:gd name="connsiteY2" fmla="*/ 6000639 h 6000639"/>
              <a:gd name="connsiteX3" fmla="*/ 36007 w 1421355"/>
              <a:gd name="connsiteY3" fmla="*/ 5985410 h 6000639"/>
              <a:gd name="connsiteX4" fmla="*/ 70515 w 1421355"/>
              <a:gd name="connsiteY4" fmla="*/ 102750 h 6000639"/>
              <a:gd name="connsiteX0" fmla="*/ 70515 w 1421355"/>
              <a:gd name="connsiteY0" fmla="*/ 102750 h 6021036"/>
              <a:gd name="connsiteX1" fmla="*/ 0 w 1421355"/>
              <a:gd name="connsiteY1" fmla="*/ 0 h 6021036"/>
              <a:gd name="connsiteX2" fmla="*/ 1421355 w 1421355"/>
              <a:gd name="connsiteY2" fmla="*/ 6000639 h 6021036"/>
              <a:gd name="connsiteX3" fmla="*/ 47882 w 1421355"/>
              <a:gd name="connsiteY3" fmla="*/ 6021036 h 6021036"/>
              <a:gd name="connsiteX4" fmla="*/ 70515 w 1421355"/>
              <a:gd name="connsiteY4" fmla="*/ 102750 h 6021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1355" h="6021036">
                <a:moveTo>
                  <a:pt x="70515" y="102750"/>
                </a:moveTo>
                <a:lnTo>
                  <a:pt x="0" y="0"/>
                </a:lnTo>
                <a:lnTo>
                  <a:pt x="1421355" y="6000639"/>
                </a:lnTo>
                <a:lnTo>
                  <a:pt x="47882" y="6021036"/>
                </a:lnTo>
                <a:cubicBezTo>
                  <a:pt x="55426" y="4048274"/>
                  <a:pt x="62971" y="2075512"/>
                  <a:pt x="70515" y="102750"/>
                </a:cubicBezTo>
                <a:close/>
              </a:path>
            </a:pathLst>
          </a:custGeom>
          <a:solidFill>
            <a:schemeClr val="accent2"/>
          </a:solidFill>
          <a:ln>
            <a:noFill/>
            <a:miter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rgbClr val="FFFFFF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9198110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90" userDrawn="1">
          <p15:clr>
            <a:srgbClr val="A4A3A4"/>
          </p15:clr>
        </p15:guide>
        <p15:guide id="2" orient="horz" pos="3888" userDrawn="1">
          <p15:clr>
            <a:srgbClr val="A4A3A4"/>
          </p15:clr>
        </p15:guide>
        <p15:guide id="3" orient="horz" pos="2218" userDrawn="1">
          <p15:clr>
            <a:srgbClr val="A4A3A4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4">
            <a:extLst>
              <a:ext uri="{FF2B5EF4-FFF2-40B4-BE49-F238E27FC236}">
                <a16:creationId xmlns:a16="http://schemas.microsoft.com/office/drawing/2014/main" id="{C69B05B3-A317-CA13-9021-B415A2BCF917}"/>
              </a:ext>
            </a:extLst>
          </p:cNvPr>
          <p:cNvSpPr/>
          <p:nvPr userDrawn="1"/>
        </p:nvSpPr>
        <p:spPr>
          <a:xfrm flipV="1">
            <a:off x="10943713" y="-5316"/>
            <a:ext cx="1248287" cy="1278919"/>
          </a:xfrm>
          <a:custGeom>
            <a:avLst/>
            <a:gdLst>
              <a:gd name="connsiteX0" fmla="*/ 0 w 7857461"/>
              <a:gd name="connsiteY0" fmla="*/ 0 h 421759"/>
              <a:gd name="connsiteX1" fmla="*/ 7857461 w 7857461"/>
              <a:gd name="connsiteY1" fmla="*/ 0 h 421759"/>
              <a:gd name="connsiteX2" fmla="*/ 7857461 w 7857461"/>
              <a:gd name="connsiteY2" fmla="*/ 421759 h 421759"/>
              <a:gd name="connsiteX3" fmla="*/ 0 w 7857461"/>
              <a:gd name="connsiteY3" fmla="*/ 421759 h 421759"/>
              <a:gd name="connsiteX4" fmla="*/ 0 w 7857461"/>
              <a:gd name="connsiteY4" fmla="*/ 0 h 421759"/>
              <a:gd name="connsiteX0" fmla="*/ 404037 w 7857461"/>
              <a:gd name="connsiteY0" fmla="*/ 7089 h 421759"/>
              <a:gd name="connsiteX1" fmla="*/ 7857461 w 7857461"/>
              <a:gd name="connsiteY1" fmla="*/ 0 h 421759"/>
              <a:gd name="connsiteX2" fmla="*/ 7857461 w 7857461"/>
              <a:gd name="connsiteY2" fmla="*/ 421759 h 421759"/>
              <a:gd name="connsiteX3" fmla="*/ 0 w 7857461"/>
              <a:gd name="connsiteY3" fmla="*/ 421759 h 421759"/>
              <a:gd name="connsiteX4" fmla="*/ 404037 w 7857461"/>
              <a:gd name="connsiteY4" fmla="*/ 7089 h 421759"/>
              <a:gd name="connsiteX0" fmla="*/ 404037 w 7857461"/>
              <a:gd name="connsiteY0" fmla="*/ 3110 h 417780"/>
              <a:gd name="connsiteX1" fmla="*/ 3401148 w 7857461"/>
              <a:gd name="connsiteY1" fmla="*/ 0 h 417780"/>
              <a:gd name="connsiteX2" fmla="*/ 7857461 w 7857461"/>
              <a:gd name="connsiteY2" fmla="*/ 417780 h 417780"/>
              <a:gd name="connsiteX3" fmla="*/ 0 w 7857461"/>
              <a:gd name="connsiteY3" fmla="*/ 417780 h 417780"/>
              <a:gd name="connsiteX4" fmla="*/ 404037 w 7857461"/>
              <a:gd name="connsiteY4" fmla="*/ 3110 h 417780"/>
              <a:gd name="connsiteX0" fmla="*/ 404037 w 3401149"/>
              <a:gd name="connsiteY0" fmla="*/ 3110 h 417780"/>
              <a:gd name="connsiteX1" fmla="*/ 3401148 w 3401149"/>
              <a:gd name="connsiteY1" fmla="*/ 0 h 417780"/>
              <a:gd name="connsiteX2" fmla="*/ 3401149 w 3401149"/>
              <a:gd name="connsiteY2" fmla="*/ 417780 h 417780"/>
              <a:gd name="connsiteX3" fmla="*/ 0 w 3401149"/>
              <a:gd name="connsiteY3" fmla="*/ 417780 h 417780"/>
              <a:gd name="connsiteX4" fmla="*/ 404037 w 3401149"/>
              <a:gd name="connsiteY4" fmla="*/ 3110 h 417780"/>
              <a:gd name="connsiteX0" fmla="*/ 404037 w 3401149"/>
              <a:gd name="connsiteY0" fmla="*/ 3110 h 417780"/>
              <a:gd name="connsiteX1" fmla="*/ 1841986 w 3401149"/>
              <a:gd name="connsiteY1" fmla="*/ 0 h 417780"/>
              <a:gd name="connsiteX2" fmla="*/ 3401149 w 3401149"/>
              <a:gd name="connsiteY2" fmla="*/ 417780 h 417780"/>
              <a:gd name="connsiteX3" fmla="*/ 0 w 3401149"/>
              <a:gd name="connsiteY3" fmla="*/ 417780 h 417780"/>
              <a:gd name="connsiteX4" fmla="*/ 404037 w 3401149"/>
              <a:gd name="connsiteY4" fmla="*/ 3110 h 417780"/>
              <a:gd name="connsiteX0" fmla="*/ 404037 w 1841986"/>
              <a:gd name="connsiteY0" fmla="*/ 3110 h 417780"/>
              <a:gd name="connsiteX1" fmla="*/ 1841986 w 1841986"/>
              <a:gd name="connsiteY1" fmla="*/ 0 h 417780"/>
              <a:gd name="connsiteX2" fmla="*/ 1835775 w 1841986"/>
              <a:gd name="connsiteY2" fmla="*/ 413639 h 417780"/>
              <a:gd name="connsiteX3" fmla="*/ 0 w 1841986"/>
              <a:gd name="connsiteY3" fmla="*/ 417780 h 417780"/>
              <a:gd name="connsiteX4" fmla="*/ 404037 w 1841986"/>
              <a:gd name="connsiteY4" fmla="*/ 3110 h 417780"/>
              <a:gd name="connsiteX0" fmla="*/ 404037 w 1841986"/>
              <a:gd name="connsiteY0" fmla="*/ 3110 h 417780"/>
              <a:gd name="connsiteX1" fmla="*/ 1841986 w 1841986"/>
              <a:gd name="connsiteY1" fmla="*/ 0 h 417780"/>
              <a:gd name="connsiteX2" fmla="*/ 1835775 w 1841986"/>
              <a:gd name="connsiteY2" fmla="*/ 413639 h 417780"/>
              <a:gd name="connsiteX3" fmla="*/ 0 w 1841986"/>
              <a:gd name="connsiteY3" fmla="*/ 417780 h 417780"/>
              <a:gd name="connsiteX4" fmla="*/ 404037 w 1841986"/>
              <a:gd name="connsiteY4" fmla="*/ 3110 h 417780"/>
              <a:gd name="connsiteX0" fmla="*/ 404037 w 1841986"/>
              <a:gd name="connsiteY0" fmla="*/ 3110 h 417780"/>
              <a:gd name="connsiteX1" fmla="*/ 1841986 w 1841986"/>
              <a:gd name="connsiteY1" fmla="*/ 0 h 417780"/>
              <a:gd name="connsiteX2" fmla="*/ 1835775 w 1841986"/>
              <a:gd name="connsiteY2" fmla="*/ 409498 h 417780"/>
              <a:gd name="connsiteX3" fmla="*/ 0 w 1841986"/>
              <a:gd name="connsiteY3" fmla="*/ 417780 h 417780"/>
              <a:gd name="connsiteX4" fmla="*/ 404037 w 1841986"/>
              <a:gd name="connsiteY4" fmla="*/ 3110 h 417780"/>
              <a:gd name="connsiteX0" fmla="*/ 404037 w 1846176"/>
              <a:gd name="connsiteY0" fmla="*/ 3110 h 417780"/>
              <a:gd name="connsiteX1" fmla="*/ 1841986 w 1846176"/>
              <a:gd name="connsiteY1" fmla="*/ 0 h 417780"/>
              <a:gd name="connsiteX2" fmla="*/ 1846176 w 1846176"/>
              <a:gd name="connsiteY2" fmla="*/ 412965 h 417780"/>
              <a:gd name="connsiteX3" fmla="*/ 0 w 1846176"/>
              <a:gd name="connsiteY3" fmla="*/ 417780 h 417780"/>
              <a:gd name="connsiteX4" fmla="*/ 404037 w 1846176"/>
              <a:gd name="connsiteY4" fmla="*/ 3110 h 417780"/>
              <a:gd name="connsiteX0" fmla="*/ 404037 w 1842709"/>
              <a:gd name="connsiteY0" fmla="*/ 3110 h 417780"/>
              <a:gd name="connsiteX1" fmla="*/ 1841986 w 1842709"/>
              <a:gd name="connsiteY1" fmla="*/ 0 h 417780"/>
              <a:gd name="connsiteX2" fmla="*/ 1842709 w 1842709"/>
              <a:gd name="connsiteY2" fmla="*/ 416432 h 417780"/>
              <a:gd name="connsiteX3" fmla="*/ 0 w 1842709"/>
              <a:gd name="connsiteY3" fmla="*/ 417780 h 417780"/>
              <a:gd name="connsiteX4" fmla="*/ 404037 w 1842709"/>
              <a:gd name="connsiteY4" fmla="*/ 3110 h 417780"/>
              <a:gd name="connsiteX0" fmla="*/ 404037 w 1841986"/>
              <a:gd name="connsiteY0" fmla="*/ 3110 h 417780"/>
              <a:gd name="connsiteX1" fmla="*/ 1841986 w 1841986"/>
              <a:gd name="connsiteY1" fmla="*/ 0 h 417780"/>
              <a:gd name="connsiteX2" fmla="*/ 413232 w 1841986"/>
              <a:gd name="connsiteY2" fmla="*/ 416432 h 417780"/>
              <a:gd name="connsiteX3" fmla="*/ 0 w 1841986"/>
              <a:gd name="connsiteY3" fmla="*/ 417780 h 417780"/>
              <a:gd name="connsiteX4" fmla="*/ 404037 w 1841986"/>
              <a:gd name="connsiteY4" fmla="*/ 3110 h 417780"/>
              <a:gd name="connsiteX0" fmla="*/ 404037 w 413232"/>
              <a:gd name="connsiteY0" fmla="*/ 0 h 414670"/>
              <a:gd name="connsiteX1" fmla="*/ 404247 w 413232"/>
              <a:gd name="connsiteY1" fmla="*/ 1026 h 414670"/>
              <a:gd name="connsiteX2" fmla="*/ 413232 w 413232"/>
              <a:gd name="connsiteY2" fmla="*/ 413322 h 414670"/>
              <a:gd name="connsiteX3" fmla="*/ 0 w 413232"/>
              <a:gd name="connsiteY3" fmla="*/ 414670 h 414670"/>
              <a:gd name="connsiteX4" fmla="*/ 404037 w 413232"/>
              <a:gd name="connsiteY4" fmla="*/ 0 h 414670"/>
              <a:gd name="connsiteX0" fmla="*/ 404037 w 404247"/>
              <a:gd name="connsiteY0" fmla="*/ 0 h 417458"/>
              <a:gd name="connsiteX1" fmla="*/ 404247 w 404247"/>
              <a:gd name="connsiteY1" fmla="*/ 1026 h 417458"/>
              <a:gd name="connsiteX2" fmla="*/ 403592 w 404247"/>
              <a:gd name="connsiteY2" fmla="*/ 417458 h 417458"/>
              <a:gd name="connsiteX3" fmla="*/ 0 w 404247"/>
              <a:gd name="connsiteY3" fmla="*/ 414670 h 417458"/>
              <a:gd name="connsiteX4" fmla="*/ 404037 w 404247"/>
              <a:gd name="connsiteY4" fmla="*/ 0 h 417458"/>
              <a:gd name="connsiteX0" fmla="*/ 404037 w 404247"/>
              <a:gd name="connsiteY0" fmla="*/ 0 h 416079"/>
              <a:gd name="connsiteX1" fmla="*/ 404247 w 404247"/>
              <a:gd name="connsiteY1" fmla="*/ 1026 h 416079"/>
              <a:gd name="connsiteX2" fmla="*/ 403592 w 404247"/>
              <a:gd name="connsiteY2" fmla="*/ 416079 h 416079"/>
              <a:gd name="connsiteX3" fmla="*/ 0 w 404247"/>
              <a:gd name="connsiteY3" fmla="*/ 414670 h 416079"/>
              <a:gd name="connsiteX4" fmla="*/ 404037 w 404247"/>
              <a:gd name="connsiteY4" fmla="*/ 0 h 416079"/>
              <a:gd name="connsiteX0" fmla="*/ 404037 w 404247"/>
              <a:gd name="connsiteY0" fmla="*/ 0 h 414670"/>
              <a:gd name="connsiteX1" fmla="*/ 404247 w 404247"/>
              <a:gd name="connsiteY1" fmla="*/ 1026 h 414670"/>
              <a:gd name="connsiteX2" fmla="*/ 403592 w 404247"/>
              <a:gd name="connsiteY2" fmla="*/ 413321 h 414670"/>
              <a:gd name="connsiteX3" fmla="*/ 0 w 404247"/>
              <a:gd name="connsiteY3" fmla="*/ 414670 h 414670"/>
              <a:gd name="connsiteX4" fmla="*/ 404037 w 404247"/>
              <a:gd name="connsiteY4" fmla="*/ 0 h 41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247" h="414670">
                <a:moveTo>
                  <a:pt x="404037" y="0"/>
                </a:moveTo>
                <a:lnTo>
                  <a:pt x="404247" y="1026"/>
                </a:lnTo>
                <a:cubicBezTo>
                  <a:pt x="404247" y="140286"/>
                  <a:pt x="403592" y="274061"/>
                  <a:pt x="403592" y="413321"/>
                </a:cubicBezTo>
                <a:lnTo>
                  <a:pt x="0" y="414670"/>
                </a:lnTo>
                <a:lnTo>
                  <a:pt x="404037" y="0"/>
                </a:lnTo>
                <a:close/>
              </a:path>
            </a:pathLst>
          </a:cu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56F5C8B7-45A6-99DD-654C-24BC182DC33D}"/>
              </a:ext>
            </a:extLst>
          </p:cNvPr>
          <p:cNvSpPr/>
          <p:nvPr userDrawn="1"/>
        </p:nvSpPr>
        <p:spPr>
          <a:xfrm flipV="1">
            <a:off x="11260011" y="0"/>
            <a:ext cx="931989" cy="954859"/>
          </a:xfrm>
          <a:custGeom>
            <a:avLst/>
            <a:gdLst>
              <a:gd name="connsiteX0" fmla="*/ 0 w 7857461"/>
              <a:gd name="connsiteY0" fmla="*/ 0 h 421759"/>
              <a:gd name="connsiteX1" fmla="*/ 7857461 w 7857461"/>
              <a:gd name="connsiteY1" fmla="*/ 0 h 421759"/>
              <a:gd name="connsiteX2" fmla="*/ 7857461 w 7857461"/>
              <a:gd name="connsiteY2" fmla="*/ 421759 h 421759"/>
              <a:gd name="connsiteX3" fmla="*/ 0 w 7857461"/>
              <a:gd name="connsiteY3" fmla="*/ 421759 h 421759"/>
              <a:gd name="connsiteX4" fmla="*/ 0 w 7857461"/>
              <a:gd name="connsiteY4" fmla="*/ 0 h 421759"/>
              <a:gd name="connsiteX0" fmla="*/ 404037 w 7857461"/>
              <a:gd name="connsiteY0" fmla="*/ 7089 h 421759"/>
              <a:gd name="connsiteX1" fmla="*/ 7857461 w 7857461"/>
              <a:gd name="connsiteY1" fmla="*/ 0 h 421759"/>
              <a:gd name="connsiteX2" fmla="*/ 7857461 w 7857461"/>
              <a:gd name="connsiteY2" fmla="*/ 421759 h 421759"/>
              <a:gd name="connsiteX3" fmla="*/ 0 w 7857461"/>
              <a:gd name="connsiteY3" fmla="*/ 421759 h 421759"/>
              <a:gd name="connsiteX4" fmla="*/ 404037 w 7857461"/>
              <a:gd name="connsiteY4" fmla="*/ 7089 h 421759"/>
              <a:gd name="connsiteX0" fmla="*/ 404037 w 7857461"/>
              <a:gd name="connsiteY0" fmla="*/ 3110 h 417780"/>
              <a:gd name="connsiteX1" fmla="*/ 3401148 w 7857461"/>
              <a:gd name="connsiteY1" fmla="*/ 0 h 417780"/>
              <a:gd name="connsiteX2" fmla="*/ 7857461 w 7857461"/>
              <a:gd name="connsiteY2" fmla="*/ 417780 h 417780"/>
              <a:gd name="connsiteX3" fmla="*/ 0 w 7857461"/>
              <a:gd name="connsiteY3" fmla="*/ 417780 h 417780"/>
              <a:gd name="connsiteX4" fmla="*/ 404037 w 7857461"/>
              <a:gd name="connsiteY4" fmla="*/ 3110 h 417780"/>
              <a:gd name="connsiteX0" fmla="*/ 404037 w 3401149"/>
              <a:gd name="connsiteY0" fmla="*/ 3110 h 417780"/>
              <a:gd name="connsiteX1" fmla="*/ 3401148 w 3401149"/>
              <a:gd name="connsiteY1" fmla="*/ 0 h 417780"/>
              <a:gd name="connsiteX2" fmla="*/ 3401149 w 3401149"/>
              <a:gd name="connsiteY2" fmla="*/ 417780 h 417780"/>
              <a:gd name="connsiteX3" fmla="*/ 0 w 3401149"/>
              <a:gd name="connsiteY3" fmla="*/ 417780 h 417780"/>
              <a:gd name="connsiteX4" fmla="*/ 404037 w 3401149"/>
              <a:gd name="connsiteY4" fmla="*/ 3110 h 417780"/>
              <a:gd name="connsiteX0" fmla="*/ 404037 w 3401149"/>
              <a:gd name="connsiteY0" fmla="*/ 3110 h 417780"/>
              <a:gd name="connsiteX1" fmla="*/ 1841986 w 3401149"/>
              <a:gd name="connsiteY1" fmla="*/ 0 h 417780"/>
              <a:gd name="connsiteX2" fmla="*/ 3401149 w 3401149"/>
              <a:gd name="connsiteY2" fmla="*/ 417780 h 417780"/>
              <a:gd name="connsiteX3" fmla="*/ 0 w 3401149"/>
              <a:gd name="connsiteY3" fmla="*/ 417780 h 417780"/>
              <a:gd name="connsiteX4" fmla="*/ 404037 w 3401149"/>
              <a:gd name="connsiteY4" fmla="*/ 3110 h 417780"/>
              <a:gd name="connsiteX0" fmla="*/ 404037 w 1841986"/>
              <a:gd name="connsiteY0" fmla="*/ 3110 h 417780"/>
              <a:gd name="connsiteX1" fmla="*/ 1841986 w 1841986"/>
              <a:gd name="connsiteY1" fmla="*/ 0 h 417780"/>
              <a:gd name="connsiteX2" fmla="*/ 1835775 w 1841986"/>
              <a:gd name="connsiteY2" fmla="*/ 413639 h 417780"/>
              <a:gd name="connsiteX3" fmla="*/ 0 w 1841986"/>
              <a:gd name="connsiteY3" fmla="*/ 417780 h 417780"/>
              <a:gd name="connsiteX4" fmla="*/ 404037 w 1841986"/>
              <a:gd name="connsiteY4" fmla="*/ 3110 h 417780"/>
              <a:gd name="connsiteX0" fmla="*/ 404037 w 1841986"/>
              <a:gd name="connsiteY0" fmla="*/ 3110 h 417780"/>
              <a:gd name="connsiteX1" fmla="*/ 1841986 w 1841986"/>
              <a:gd name="connsiteY1" fmla="*/ 0 h 417780"/>
              <a:gd name="connsiteX2" fmla="*/ 1835775 w 1841986"/>
              <a:gd name="connsiteY2" fmla="*/ 413639 h 417780"/>
              <a:gd name="connsiteX3" fmla="*/ 0 w 1841986"/>
              <a:gd name="connsiteY3" fmla="*/ 417780 h 417780"/>
              <a:gd name="connsiteX4" fmla="*/ 404037 w 1841986"/>
              <a:gd name="connsiteY4" fmla="*/ 3110 h 417780"/>
              <a:gd name="connsiteX0" fmla="*/ 404037 w 1841986"/>
              <a:gd name="connsiteY0" fmla="*/ 3110 h 417780"/>
              <a:gd name="connsiteX1" fmla="*/ 1841986 w 1841986"/>
              <a:gd name="connsiteY1" fmla="*/ 0 h 417780"/>
              <a:gd name="connsiteX2" fmla="*/ 1835775 w 1841986"/>
              <a:gd name="connsiteY2" fmla="*/ 409498 h 417780"/>
              <a:gd name="connsiteX3" fmla="*/ 0 w 1841986"/>
              <a:gd name="connsiteY3" fmla="*/ 417780 h 417780"/>
              <a:gd name="connsiteX4" fmla="*/ 404037 w 1841986"/>
              <a:gd name="connsiteY4" fmla="*/ 3110 h 417780"/>
              <a:gd name="connsiteX0" fmla="*/ 404037 w 1846176"/>
              <a:gd name="connsiteY0" fmla="*/ 3110 h 417780"/>
              <a:gd name="connsiteX1" fmla="*/ 1841986 w 1846176"/>
              <a:gd name="connsiteY1" fmla="*/ 0 h 417780"/>
              <a:gd name="connsiteX2" fmla="*/ 1846176 w 1846176"/>
              <a:gd name="connsiteY2" fmla="*/ 412965 h 417780"/>
              <a:gd name="connsiteX3" fmla="*/ 0 w 1846176"/>
              <a:gd name="connsiteY3" fmla="*/ 417780 h 417780"/>
              <a:gd name="connsiteX4" fmla="*/ 404037 w 1846176"/>
              <a:gd name="connsiteY4" fmla="*/ 3110 h 417780"/>
              <a:gd name="connsiteX0" fmla="*/ 404037 w 1842709"/>
              <a:gd name="connsiteY0" fmla="*/ 3110 h 417780"/>
              <a:gd name="connsiteX1" fmla="*/ 1841986 w 1842709"/>
              <a:gd name="connsiteY1" fmla="*/ 0 h 417780"/>
              <a:gd name="connsiteX2" fmla="*/ 1842709 w 1842709"/>
              <a:gd name="connsiteY2" fmla="*/ 416432 h 417780"/>
              <a:gd name="connsiteX3" fmla="*/ 0 w 1842709"/>
              <a:gd name="connsiteY3" fmla="*/ 417780 h 417780"/>
              <a:gd name="connsiteX4" fmla="*/ 404037 w 1842709"/>
              <a:gd name="connsiteY4" fmla="*/ 3110 h 417780"/>
              <a:gd name="connsiteX0" fmla="*/ 404037 w 1841986"/>
              <a:gd name="connsiteY0" fmla="*/ 3110 h 417780"/>
              <a:gd name="connsiteX1" fmla="*/ 1841986 w 1841986"/>
              <a:gd name="connsiteY1" fmla="*/ 0 h 417780"/>
              <a:gd name="connsiteX2" fmla="*/ 413232 w 1841986"/>
              <a:gd name="connsiteY2" fmla="*/ 416432 h 417780"/>
              <a:gd name="connsiteX3" fmla="*/ 0 w 1841986"/>
              <a:gd name="connsiteY3" fmla="*/ 417780 h 417780"/>
              <a:gd name="connsiteX4" fmla="*/ 404037 w 1841986"/>
              <a:gd name="connsiteY4" fmla="*/ 3110 h 417780"/>
              <a:gd name="connsiteX0" fmla="*/ 404037 w 413232"/>
              <a:gd name="connsiteY0" fmla="*/ 0 h 414670"/>
              <a:gd name="connsiteX1" fmla="*/ 404247 w 413232"/>
              <a:gd name="connsiteY1" fmla="*/ 1026 h 414670"/>
              <a:gd name="connsiteX2" fmla="*/ 413232 w 413232"/>
              <a:gd name="connsiteY2" fmla="*/ 413322 h 414670"/>
              <a:gd name="connsiteX3" fmla="*/ 0 w 413232"/>
              <a:gd name="connsiteY3" fmla="*/ 414670 h 414670"/>
              <a:gd name="connsiteX4" fmla="*/ 404037 w 413232"/>
              <a:gd name="connsiteY4" fmla="*/ 0 h 414670"/>
              <a:gd name="connsiteX0" fmla="*/ 404037 w 404247"/>
              <a:gd name="connsiteY0" fmla="*/ 0 h 417458"/>
              <a:gd name="connsiteX1" fmla="*/ 404247 w 404247"/>
              <a:gd name="connsiteY1" fmla="*/ 1026 h 417458"/>
              <a:gd name="connsiteX2" fmla="*/ 403592 w 404247"/>
              <a:gd name="connsiteY2" fmla="*/ 417458 h 417458"/>
              <a:gd name="connsiteX3" fmla="*/ 0 w 404247"/>
              <a:gd name="connsiteY3" fmla="*/ 414670 h 417458"/>
              <a:gd name="connsiteX4" fmla="*/ 404037 w 404247"/>
              <a:gd name="connsiteY4" fmla="*/ 0 h 417458"/>
              <a:gd name="connsiteX0" fmla="*/ 404037 w 404247"/>
              <a:gd name="connsiteY0" fmla="*/ 0 h 416079"/>
              <a:gd name="connsiteX1" fmla="*/ 404247 w 404247"/>
              <a:gd name="connsiteY1" fmla="*/ 1026 h 416079"/>
              <a:gd name="connsiteX2" fmla="*/ 403592 w 404247"/>
              <a:gd name="connsiteY2" fmla="*/ 416079 h 416079"/>
              <a:gd name="connsiteX3" fmla="*/ 0 w 404247"/>
              <a:gd name="connsiteY3" fmla="*/ 414670 h 416079"/>
              <a:gd name="connsiteX4" fmla="*/ 404037 w 404247"/>
              <a:gd name="connsiteY4" fmla="*/ 0 h 416079"/>
              <a:gd name="connsiteX0" fmla="*/ 404037 w 404247"/>
              <a:gd name="connsiteY0" fmla="*/ 0 h 414670"/>
              <a:gd name="connsiteX1" fmla="*/ 404247 w 404247"/>
              <a:gd name="connsiteY1" fmla="*/ 1026 h 414670"/>
              <a:gd name="connsiteX2" fmla="*/ 403592 w 404247"/>
              <a:gd name="connsiteY2" fmla="*/ 413321 h 414670"/>
              <a:gd name="connsiteX3" fmla="*/ 0 w 404247"/>
              <a:gd name="connsiteY3" fmla="*/ 414670 h 414670"/>
              <a:gd name="connsiteX4" fmla="*/ 404037 w 404247"/>
              <a:gd name="connsiteY4" fmla="*/ 0 h 41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247" h="414670">
                <a:moveTo>
                  <a:pt x="404037" y="0"/>
                </a:moveTo>
                <a:lnTo>
                  <a:pt x="404247" y="1026"/>
                </a:lnTo>
                <a:cubicBezTo>
                  <a:pt x="404247" y="140286"/>
                  <a:pt x="403592" y="274061"/>
                  <a:pt x="403592" y="413321"/>
                </a:cubicBezTo>
                <a:lnTo>
                  <a:pt x="0" y="414670"/>
                </a:lnTo>
                <a:lnTo>
                  <a:pt x="40403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blue and red logo&#10;&#10;Description automatically generated">
            <a:extLst>
              <a:ext uri="{FF2B5EF4-FFF2-40B4-BE49-F238E27FC236}">
                <a16:creationId xmlns:a16="http://schemas.microsoft.com/office/drawing/2014/main" id="{F3842856-9EA4-9EA5-7667-8820B49D7B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207" y="895350"/>
            <a:ext cx="4659586" cy="50673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093E35EF-0897-9670-A668-075B01F26F8B}"/>
              </a:ext>
            </a:extLst>
          </p:cNvPr>
          <p:cNvGrpSpPr/>
          <p:nvPr userDrawn="1"/>
        </p:nvGrpSpPr>
        <p:grpSpPr>
          <a:xfrm flipH="1" flipV="1">
            <a:off x="0" y="5579081"/>
            <a:ext cx="1248287" cy="1278919"/>
            <a:chOff x="11096113" y="147084"/>
            <a:chExt cx="1248287" cy="1278919"/>
          </a:xfrm>
        </p:grpSpPr>
        <p:sp>
          <p:nvSpPr>
            <p:cNvPr id="30" name="Rectangle 4">
              <a:extLst>
                <a:ext uri="{FF2B5EF4-FFF2-40B4-BE49-F238E27FC236}">
                  <a16:creationId xmlns:a16="http://schemas.microsoft.com/office/drawing/2014/main" id="{48EEE3E7-FE3F-6B7A-1A4A-B6DCA9D538B9}"/>
                </a:ext>
              </a:extLst>
            </p:cNvPr>
            <p:cNvSpPr/>
            <p:nvPr userDrawn="1"/>
          </p:nvSpPr>
          <p:spPr>
            <a:xfrm flipV="1">
              <a:off x="11096113" y="147084"/>
              <a:ext cx="1248287" cy="1278919"/>
            </a:xfrm>
            <a:custGeom>
              <a:avLst/>
              <a:gdLst>
                <a:gd name="connsiteX0" fmla="*/ 0 w 7857461"/>
                <a:gd name="connsiteY0" fmla="*/ 0 h 421759"/>
                <a:gd name="connsiteX1" fmla="*/ 7857461 w 7857461"/>
                <a:gd name="connsiteY1" fmla="*/ 0 h 421759"/>
                <a:gd name="connsiteX2" fmla="*/ 7857461 w 7857461"/>
                <a:gd name="connsiteY2" fmla="*/ 421759 h 421759"/>
                <a:gd name="connsiteX3" fmla="*/ 0 w 7857461"/>
                <a:gd name="connsiteY3" fmla="*/ 421759 h 421759"/>
                <a:gd name="connsiteX4" fmla="*/ 0 w 7857461"/>
                <a:gd name="connsiteY4" fmla="*/ 0 h 421759"/>
                <a:gd name="connsiteX0" fmla="*/ 404037 w 7857461"/>
                <a:gd name="connsiteY0" fmla="*/ 7089 h 421759"/>
                <a:gd name="connsiteX1" fmla="*/ 7857461 w 7857461"/>
                <a:gd name="connsiteY1" fmla="*/ 0 h 421759"/>
                <a:gd name="connsiteX2" fmla="*/ 7857461 w 7857461"/>
                <a:gd name="connsiteY2" fmla="*/ 421759 h 421759"/>
                <a:gd name="connsiteX3" fmla="*/ 0 w 7857461"/>
                <a:gd name="connsiteY3" fmla="*/ 421759 h 421759"/>
                <a:gd name="connsiteX4" fmla="*/ 404037 w 7857461"/>
                <a:gd name="connsiteY4" fmla="*/ 7089 h 421759"/>
                <a:gd name="connsiteX0" fmla="*/ 404037 w 7857461"/>
                <a:gd name="connsiteY0" fmla="*/ 3110 h 417780"/>
                <a:gd name="connsiteX1" fmla="*/ 3401148 w 7857461"/>
                <a:gd name="connsiteY1" fmla="*/ 0 h 417780"/>
                <a:gd name="connsiteX2" fmla="*/ 7857461 w 7857461"/>
                <a:gd name="connsiteY2" fmla="*/ 417780 h 417780"/>
                <a:gd name="connsiteX3" fmla="*/ 0 w 7857461"/>
                <a:gd name="connsiteY3" fmla="*/ 417780 h 417780"/>
                <a:gd name="connsiteX4" fmla="*/ 404037 w 7857461"/>
                <a:gd name="connsiteY4" fmla="*/ 3110 h 417780"/>
                <a:gd name="connsiteX0" fmla="*/ 404037 w 3401149"/>
                <a:gd name="connsiteY0" fmla="*/ 3110 h 417780"/>
                <a:gd name="connsiteX1" fmla="*/ 3401148 w 3401149"/>
                <a:gd name="connsiteY1" fmla="*/ 0 h 417780"/>
                <a:gd name="connsiteX2" fmla="*/ 3401149 w 3401149"/>
                <a:gd name="connsiteY2" fmla="*/ 417780 h 417780"/>
                <a:gd name="connsiteX3" fmla="*/ 0 w 3401149"/>
                <a:gd name="connsiteY3" fmla="*/ 417780 h 417780"/>
                <a:gd name="connsiteX4" fmla="*/ 404037 w 3401149"/>
                <a:gd name="connsiteY4" fmla="*/ 3110 h 417780"/>
                <a:gd name="connsiteX0" fmla="*/ 404037 w 3401149"/>
                <a:gd name="connsiteY0" fmla="*/ 3110 h 417780"/>
                <a:gd name="connsiteX1" fmla="*/ 1841986 w 3401149"/>
                <a:gd name="connsiteY1" fmla="*/ 0 h 417780"/>
                <a:gd name="connsiteX2" fmla="*/ 3401149 w 3401149"/>
                <a:gd name="connsiteY2" fmla="*/ 417780 h 417780"/>
                <a:gd name="connsiteX3" fmla="*/ 0 w 3401149"/>
                <a:gd name="connsiteY3" fmla="*/ 417780 h 417780"/>
                <a:gd name="connsiteX4" fmla="*/ 404037 w 3401149"/>
                <a:gd name="connsiteY4" fmla="*/ 3110 h 417780"/>
                <a:gd name="connsiteX0" fmla="*/ 404037 w 1841986"/>
                <a:gd name="connsiteY0" fmla="*/ 3110 h 417780"/>
                <a:gd name="connsiteX1" fmla="*/ 1841986 w 1841986"/>
                <a:gd name="connsiteY1" fmla="*/ 0 h 417780"/>
                <a:gd name="connsiteX2" fmla="*/ 1835775 w 1841986"/>
                <a:gd name="connsiteY2" fmla="*/ 413639 h 417780"/>
                <a:gd name="connsiteX3" fmla="*/ 0 w 1841986"/>
                <a:gd name="connsiteY3" fmla="*/ 417780 h 417780"/>
                <a:gd name="connsiteX4" fmla="*/ 404037 w 1841986"/>
                <a:gd name="connsiteY4" fmla="*/ 3110 h 417780"/>
                <a:gd name="connsiteX0" fmla="*/ 404037 w 1841986"/>
                <a:gd name="connsiteY0" fmla="*/ 3110 h 417780"/>
                <a:gd name="connsiteX1" fmla="*/ 1841986 w 1841986"/>
                <a:gd name="connsiteY1" fmla="*/ 0 h 417780"/>
                <a:gd name="connsiteX2" fmla="*/ 1835775 w 1841986"/>
                <a:gd name="connsiteY2" fmla="*/ 413639 h 417780"/>
                <a:gd name="connsiteX3" fmla="*/ 0 w 1841986"/>
                <a:gd name="connsiteY3" fmla="*/ 417780 h 417780"/>
                <a:gd name="connsiteX4" fmla="*/ 404037 w 1841986"/>
                <a:gd name="connsiteY4" fmla="*/ 3110 h 417780"/>
                <a:gd name="connsiteX0" fmla="*/ 404037 w 1841986"/>
                <a:gd name="connsiteY0" fmla="*/ 3110 h 417780"/>
                <a:gd name="connsiteX1" fmla="*/ 1841986 w 1841986"/>
                <a:gd name="connsiteY1" fmla="*/ 0 h 417780"/>
                <a:gd name="connsiteX2" fmla="*/ 1835775 w 1841986"/>
                <a:gd name="connsiteY2" fmla="*/ 409498 h 417780"/>
                <a:gd name="connsiteX3" fmla="*/ 0 w 1841986"/>
                <a:gd name="connsiteY3" fmla="*/ 417780 h 417780"/>
                <a:gd name="connsiteX4" fmla="*/ 404037 w 1841986"/>
                <a:gd name="connsiteY4" fmla="*/ 3110 h 417780"/>
                <a:gd name="connsiteX0" fmla="*/ 404037 w 1846176"/>
                <a:gd name="connsiteY0" fmla="*/ 3110 h 417780"/>
                <a:gd name="connsiteX1" fmla="*/ 1841986 w 1846176"/>
                <a:gd name="connsiteY1" fmla="*/ 0 h 417780"/>
                <a:gd name="connsiteX2" fmla="*/ 1846176 w 1846176"/>
                <a:gd name="connsiteY2" fmla="*/ 412965 h 417780"/>
                <a:gd name="connsiteX3" fmla="*/ 0 w 1846176"/>
                <a:gd name="connsiteY3" fmla="*/ 417780 h 417780"/>
                <a:gd name="connsiteX4" fmla="*/ 404037 w 1846176"/>
                <a:gd name="connsiteY4" fmla="*/ 3110 h 417780"/>
                <a:gd name="connsiteX0" fmla="*/ 404037 w 1842709"/>
                <a:gd name="connsiteY0" fmla="*/ 3110 h 417780"/>
                <a:gd name="connsiteX1" fmla="*/ 1841986 w 1842709"/>
                <a:gd name="connsiteY1" fmla="*/ 0 h 417780"/>
                <a:gd name="connsiteX2" fmla="*/ 1842709 w 1842709"/>
                <a:gd name="connsiteY2" fmla="*/ 416432 h 417780"/>
                <a:gd name="connsiteX3" fmla="*/ 0 w 1842709"/>
                <a:gd name="connsiteY3" fmla="*/ 417780 h 417780"/>
                <a:gd name="connsiteX4" fmla="*/ 404037 w 1842709"/>
                <a:gd name="connsiteY4" fmla="*/ 3110 h 417780"/>
                <a:gd name="connsiteX0" fmla="*/ 404037 w 1841986"/>
                <a:gd name="connsiteY0" fmla="*/ 3110 h 417780"/>
                <a:gd name="connsiteX1" fmla="*/ 1841986 w 1841986"/>
                <a:gd name="connsiteY1" fmla="*/ 0 h 417780"/>
                <a:gd name="connsiteX2" fmla="*/ 413232 w 1841986"/>
                <a:gd name="connsiteY2" fmla="*/ 416432 h 417780"/>
                <a:gd name="connsiteX3" fmla="*/ 0 w 1841986"/>
                <a:gd name="connsiteY3" fmla="*/ 417780 h 417780"/>
                <a:gd name="connsiteX4" fmla="*/ 404037 w 1841986"/>
                <a:gd name="connsiteY4" fmla="*/ 3110 h 417780"/>
                <a:gd name="connsiteX0" fmla="*/ 404037 w 413232"/>
                <a:gd name="connsiteY0" fmla="*/ 0 h 414670"/>
                <a:gd name="connsiteX1" fmla="*/ 404247 w 413232"/>
                <a:gd name="connsiteY1" fmla="*/ 1026 h 414670"/>
                <a:gd name="connsiteX2" fmla="*/ 413232 w 413232"/>
                <a:gd name="connsiteY2" fmla="*/ 413322 h 414670"/>
                <a:gd name="connsiteX3" fmla="*/ 0 w 413232"/>
                <a:gd name="connsiteY3" fmla="*/ 414670 h 414670"/>
                <a:gd name="connsiteX4" fmla="*/ 404037 w 413232"/>
                <a:gd name="connsiteY4" fmla="*/ 0 h 414670"/>
                <a:gd name="connsiteX0" fmla="*/ 404037 w 404247"/>
                <a:gd name="connsiteY0" fmla="*/ 0 h 417458"/>
                <a:gd name="connsiteX1" fmla="*/ 404247 w 404247"/>
                <a:gd name="connsiteY1" fmla="*/ 1026 h 417458"/>
                <a:gd name="connsiteX2" fmla="*/ 403592 w 404247"/>
                <a:gd name="connsiteY2" fmla="*/ 417458 h 417458"/>
                <a:gd name="connsiteX3" fmla="*/ 0 w 404247"/>
                <a:gd name="connsiteY3" fmla="*/ 414670 h 417458"/>
                <a:gd name="connsiteX4" fmla="*/ 404037 w 404247"/>
                <a:gd name="connsiteY4" fmla="*/ 0 h 417458"/>
                <a:gd name="connsiteX0" fmla="*/ 404037 w 404247"/>
                <a:gd name="connsiteY0" fmla="*/ 0 h 416079"/>
                <a:gd name="connsiteX1" fmla="*/ 404247 w 404247"/>
                <a:gd name="connsiteY1" fmla="*/ 1026 h 416079"/>
                <a:gd name="connsiteX2" fmla="*/ 403592 w 404247"/>
                <a:gd name="connsiteY2" fmla="*/ 416079 h 416079"/>
                <a:gd name="connsiteX3" fmla="*/ 0 w 404247"/>
                <a:gd name="connsiteY3" fmla="*/ 414670 h 416079"/>
                <a:gd name="connsiteX4" fmla="*/ 404037 w 404247"/>
                <a:gd name="connsiteY4" fmla="*/ 0 h 416079"/>
                <a:gd name="connsiteX0" fmla="*/ 404037 w 404247"/>
                <a:gd name="connsiteY0" fmla="*/ 0 h 414670"/>
                <a:gd name="connsiteX1" fmla="*/ 404247 w 404247"/>
                <a:gd name="connsiteY1" fmla="*/ 1026 h 414670"/>
                <a:gd name="connsiteX2" fmla="*/ 403592 w 404247"/>
                <a:gd name="connsiteY2" fmla="*/ 413321 h 414670"/>
                <a:gd name="connsiteX3" fmla="*/ 0 w 404247"/>
                <a:gd name="connsiteY3" fmla="*/ 414670 h 414670"/>
                <a:gd name="connsiteX4" fmla="*/ 404037 w 404247"/>
                <a:gd name="connsiteY4" fmla="*/ 0 h 414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247" h="414670">
                  <a:moveTo>
                    <a:pt x="404037" y="0"/>
                  </a:moveTo>
                  <a:lnTo>
                    <a:pt x="404247" y="1026"/>
                  </a:lnTo>
                  <a:cubicBezTo>
                    <a:pt x="404247" y="140286"/>
                    <a:pt x="403592" y="274061"/>
                    <a:pt x="403592" y="413321"/>
                  </a:cubicBezTo>
                  <a:lnTo>
                    <a:pt x="0" y="414670"/>
                  </a:lnTo>
                  <a:lnTo>
                    <a:pt x="404037" y="0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4">
              <a:extLst>
                <a:ext uri="{FF2B5EF4-FFF2-40B4-BE49-F238E27FC236}">
                  <a16:creationId xmlns:a16="http://schemas.microsoft.com/office/drawing/2014/main" id="{73433C98-DED8-64D7-C884-FEE794762849}"/>
                </a:ext>
              </a:extLst>
            </p:cNvPr>
            <p:cNvSpPr/>
            <p:nvPr userDrawn="1"/>
          </p:nvSpPr>
          <p:spPr>
            <a:xfrm flipV="1">
              <a:off x="11412411" y="152400"/>
              <a:ext cx="931989" cy="954859"/>
            </a:xfrm>
            <a:custGeom>
              <a:avLst/>
              <a:gdLst>
                <a:gd name="connsiteX0" fmla="*/ 0 w 7857461"/>
                <a:gd name="connsiteY0" fmla="*/ 0 h 421759"/>
                <a:gd name="connsiteX1" fmla="*/ 7857461 w 7857461"/>
                <a:gd name="connsiteY1" fmla="*/ 0 h 421759"/>
                <a:gd name="connsiteX2" fmla="*/ 7857461 w 7857461"/>
                <a:gd name="connsiteY2" fmla="*/ 421759 h 421759"/>
                <a:gd name="connsiteX3" fmla="*/ 0 w 7857461"/>
                <a:gd name="connsiteY3" fmla="*/ 421759 h 421759"/>
                <a:gd name="connsiteX4" fmla="*/ 0 w 7857461"/>
                <a:gd name="connsiteY4" fmla="*/ 0 h 421759"/>
                <a:gd name="connsiteX0" fmla="*/ 404037 w 7857461"/>
                <a:gd name="connsiteY0" fmla="*/ 7089 h 421759"/>
                <a:gd name="connsiteX1" fmla="*/ 7857461 w 7857461"/>
                <a:gd name="connsiteY1" fmla="*/ 0 h 421759"/>
                <a:gd name="connsiteX2" fmla="*/ 7857461 w 7857461"/>
                <a:gd name="connsiteY2" fmla="*/ 421759 h 421759"/>
                <a:gd name="connsiteX3" fmla="*/ 0 w 7857461"/>
                <a:gd name="connsiteY3" fmla="*/ 421759 h 421759"/>
                <a:gd name="connsiteX4" fmla="*/ 404037 w 7857461"/>
                <a:gd name="connsiteY4" fmla="*/ 7089 h 421759"/>
                <a:gd name="connsiteX0" fmla="*/ 404037 w 7857461"/>
                <a:gd name="connsiteY0" fmla="*/ 3110 h 417780"/>
                <a:gd name="connsiteX1" fmla="*/ 3401148 w 7857461"/>
                <a:gd name="connsiteY1" fmla="*/ 0 h 417780"/>
                <a:gd name="connsiteX2" fmla="*/ 7857461 w 7857461"/>
                <a:gd name="connsiteY2" fmla="*/ 417780 h 417780"/>
                <a:gd name="connsiteX3" fmla="*/ 0 w 7857461"/>
                <a:gd name="connsiteY3" fmla="*/ 417780 h 417780"/>
                <a:gd name="connsiteX4" fmla="*/ 404037 w 7857461"/>
                <a:gd name="connsiteY4" fmla="*/ 3110 h 417780"/>
                <a:gd name="connsiteX0" fmla="*/ 404037 w 3401149"/>
                <a:gd name="connsiteY0" fmla="*/ 3110 h 417780"/>
                <a:gd name="connsiteX1" fmla="*/ 3401148 w 3401149"/>
                <a:gd name="connsiteY1" fmla="*/ 0 h 417780"/>
                <a:gd name="connsiteX2" fmla="*/ 3401149 w 3401149"/>
                <a:gd name="connsiteY2" fmla="*/ 417780 h 417780"/>
                <a:gd name="connsiteX3" fmla="*/ 0 w 3401149"/>
                <a:gd name="connsiteY3" fmla="*/ 417780 h 417780"/>
                <a:gd name="connsiteX4" fmla="*/ 404037 w 3401149"/>
                <a:gd name="connsiteY4" fmla="*/ 3110 h 417780"/>
                <a:gd name="connsiteX0" fmla="*/ 404037 w 3401149"/>
                <a:gd name="connsiteY0" fmla="*/ 3110 h 417780"/>
                <a:gd name="connsiteX1" fmla="*/ 1841986 w 3401149"/>
                <a:gd name="connsiteY1" fmla="*/ 0 h 417780"/>
                <a:gd name="connsiteX2" fmla="*/ 3401149 w 3401149"/>
                <a:gd name="connsiteY2" fmla="*/ 417780 h 417780"/>
                <a:gd name="connsiteX3" fmla="*/ 0 w 3401149"/>
                <a:gd name="connsiteY3" fmla="*/ 417780 h 417780"/>
                <a:gd name="connsiteX4" fmla="*/ 404037 w 3401149"/>
                <a:gd name="connsiteY4" fmla="*/ 3110 h 417780"/>
                <a:gd name="connsiteX0" fmla="*/ 404037 w 1841986"/>
                <a:gd name="connsiteY0" fmla="*/ 3110 h 417780"/>
                <a:gd name="connsiteX1" fmla="*/ 1841986 w 1841986"/>
                <a:gd name="connsiteY1" fmla="*/ 0 h 417780"/>
                <a:gd name="connsiteX2" fmla="*/ 1835775 w 1841986"/>
                <a:gd name="connsiteY2" fmla="*/ 413639 h 417780"/>
                <a:gd name="connsiteX3" fmla="*/ 0 w 1841986"/>
                <a:gd name="connsiteY3" fmla="*/ 417780 h 417780"/>
                <a:gd name="connsiteX4" fmla="*/ 404037 w 1841986"/>
                <a:gd name="connsiteY4" fmla="*/ 3110 h 417780"/>
                <a:gd name="connsiteX0" fmla="*/ 404037 w 1841986"/>
                <a:gd name="connsiteY0" fmla="*/ 3110 h 417780"/>
                <a:gd name="connsiteX1" fmla="*/ 1841986 w 1841986"/>
                <a:gd name="connsiteY1" fmla="*/ 0 h 417780"/>
                <a:gd name="connsiteX2" fmla="*/ 1835775 w 1841986"/>
                <a:gd name="connsiteY2" fmla="*/ 413639 h 417780"/>
                <a:gd name="connsiteX3" fmla="*/ 0 w 1841986"/>
                <a:gd name="connsiteY3" fmla="*/ 417780 h 417780"/>
                <a:gd name="connsiteX4" fmla="*/ 404037 w 1841986"/>
                <a:gd name="connsiteY4" fmla="*/ 3110 h 417780"/>
                <a:gd name="connsiteX0" fmla="*/ 404037 w 1841986"/>
                <a:gd name="connsiteY0" fmla="*/ 3110 h 417780"/>
                <a:gd name="connsiteX1" fmla="*/ 1841986 w 1841986"/>
                <a:gd name="connsiteY1" fmla="*/ 0 h 417780"/>
                <a:gd name="connsiteX2" fmla="*/ 1835775 w 1841986"/>
                <a:gd name="connsiteY2" fmla="*/ 409498 h 417780"/>
                <a:gd name="connsiteX3" fmla="*/ 0 w 1841986"/>
                <a:gd name="connsiteY3" fmla="*/ 417780 h 417780"/>
                <a:gd name="connsiteX4" fmla="*/ 404037 w 1841986"/>
                <a:gd name="connsiteY4" fmla="*/ 3110 h 417780"/>
                <a:gd name="connsiteX0" fmla="*/ 404037 w 1846176"/>
                <a:gd name="connsiteY0" fmla="*/ 3110 h 417780"/>
                <a:gd name="connsiteX1" fmla="*/ 1841986 w 1846176"/>
                <a:gd name="connsiteY1" fmla="*/ 0 h 417780"/>
                <a:gd name="connsiteX2" fmla="*/ 1846176 w 1846176"/>
                <a:gd name="connsiteY2" fmla="*/ 412965 h 417780"/>
                <a:gd name="connsiteX3" fmla="*/ 0 w 1846176"/>
                <a:gd name="connsiteY3" fmla="*/ 417780 h 417780"/>
                <a:gd name="connsiteX4" fmla="*/ 404037 w 1846176"/>
                <a:gd name="connsiteY4" fmla="*/ 3110 h 417780"/>
                <a:gd name="connsiteX0" fmla="*/ 404037 w 1842709"/>
                <a:gd name="connsiteY0" fmla="*/ 3110 h 417780"/>
                <a:gd name="connsiteX1" fmla="*/ 1841986 w 1842709"/>
                <a:gd name="connsiteY1" fmla="*/ 0 h 417780"/>
                <a:gd name="connsiteX2" fmla="*/ 1842709 w 1842709"/>
                <a:gd name="connsiteY2" fmla="*/ 416432 h 417780"/>
                <a:gd name="connsiteX3" fmla="*/ 0 w 1842709"/>
                <a:gd name="connsiteY3" fmla="*/ 417780 h 417780"/>
                <a:gd name="connsiteX4" fmla="*/ 404037 w 1842709"/>
                <a:gd name="connsiteY4" fmla="*/ 3110 h 417780"/>
                <a:gd name="connsiteX0" fmla="*/ 404037 w 1841986"/>
                <a:gd name="connsiteY0" fmla="*/ 3110 h 417780"/>
                <a:gd name="connsiteX1" fmla="*/ 1841986 w 1841986"/>
                <a:gd name="connsiteY1" fmla="*/ 0 h 417780"/>
                <a:gd name="connsiteX2" fmla="*/ 413232 w 1841986"/>
                <a:gd name="connsiteY2" fmla="*/ 416432 h 417780"/>
                <a:gd name="connsiteX3" fmla="*/ 0 w 1841986"/>
                <a:gd name="connsiteY3" fmla="*/ 417780 h 417780"/>
                <a:gd name="connsiteX4" fmla="*/ 404037 w 1841986"/>
                <a:gd name="connsiteY4" fmla="*/ 3110 h 417780"/>
                <a:gd name="connsiteX0" fmla="*/ 404037 w 413232"/>
                <a:gd name="connsiteY0" fmla="*/ 0 h 414670"/>
                <a:gd name="connsiteX1" fmla="*/ 404247 w 413232"/>
                <a:gd name="connsiteY1" fmla="*/ 1026 h 414670"/>
                <a:gd name="connsiteX2" fmla="*/ 413232 w 413232"/>
                <a:gd name="connsiteY2" fmla="*/ 413322 h 414670"/>
                <a:gd name="connsiteX3" fmla="*/ 0 w 413232"/>
                <a:gd name="connsiteY3" fmla="*/ 414670 h 414670"/>
                <a:gd name="connsiteX4" fmla="*/ 404037 w 413232"/>
                <a:gd name="connsiteY4" fmla="*/ 0 h 414670"/>
                <a:gd name="connsiteX0" fmla="*/ 404037 w 404247"/>
                <a:gd name="connsiteY0" fmla="*/ 0 h 417458"/>
                <a:gd name="connsiteX1" fmla="*/ 404247 w 404247"/>
                <a:gd name="connsiteY1" fmla="*/ 1026 h 417458"/>
                <a:gd name="connsiteX2" fmla="*/ 403592 w 404247"/>
                <a:gd name="connsiteY2" fmla="*/ 417458 h 417458"/>
                <a:gd name="connsiteX3" fmla="*/ 0 w 404247"/>
                <a:gd name="connsiteY3" fmla="*/ 414670 h 417458"/>
                <a:gd name="connsiteX4" fmla="*/ 404037 w 404247"/>
                <a:gd name="connsiteY4" fmla="*/ 0 h 417458"/>
                <a:gd name="connsiteX0" fmla="*/ 404037 w 404247"/>
                <a:gd name="connsiteY0" fmla="*/ 0 h 416079"/>
                <a:gd name="connsiteX1" fmla="*/ 404247 w 404247"/>
                <a:gd name="connsiteY1" fmla="*/ 1026 h 416079"/>
                <a:gd name="connsiteX2" fmla="*/ 403592 w 404247"/>
                <a:gd name="connsiteY2" fmla="*/ 416079 h 416079"/>
                <a:gd name="connsiteX3" fmla="*/ 0 w 404247"/>
                <a:gd name="connsiteY3" fmla="*/ 414670 h 416079"/>
                <a:gd name="connsiteX4" fmla="*/ 404037 w 404247"/>
                <a:gd name="connsiteY4" fmla="*/ 0 h 416079"/>
                <a:gd name="connsiteX0" fmla="*/ 404037 w 404247"/>
                <a:gd name="connsiteY0" fmla="*/ 0 h 414670"/>
                <a:gd name="connsiteX1" fmla="*/ 404247 w 404247"/>
                <a:gd name="connsiteY1" fmla="*/ 1026 h 414670"/>
                <a:gd name="connsiteX2" fmla="*/ 403592 w 404247"/>
                <a:gd name="connsiteY2" fmla="*/ 413321 h 414670"/>
                <a:gd name="connsiteX3" fmla="*/ 0 w 404247"/>
                <a:gd name="connsiteY3" fmla="*/ 414670 h 414670"/>
                <a:gd name="connsiteX4" fmla="*/ 404037 w 404247"/>
                <a:gd name="connsiteY4" fmla="*/ 0 h 414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247" h="414670">
                  <a:moveTo>
                    <a:pt x="404037" y="0"/>
                  </a:moveTo>
                  <a:lnTo>
                    <a:pt x="404247" y="1026"/>
                  </a:lnTo>
                  <a:cubicBezTo>
                    <a:pt x="404247" y="140286"/>
                    <a:pt x="403592" y="274061"/>
                    <a:pt x="403592" y="413321"/>
                  </a:cubicBezTo>
                  <a:lnTo>
                    <a:pt x="0" y="414670"/>
                  </a:lnTo>
                  <a:lnTo>
                    <a:pt x="40403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256182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4">
            <a:extLst>
              <a:ext uri="{FF2B5EF4-FFF2-40B4-BE49-F238E27FC236}">
                <a16:creationId xmlns:a16="http://schemas.microsoft.com/office/drawing/2014/main" id="{C69B05B3-A317-CA13-9021-B415A2BCF917}"/>
              </a:ext>
            </a:extLst>
          </p:cNvPr>
          <p:cNvSpPr/>
          <p:nvPr/>
        </p:nvSpPr>
        <p:spPr>
          <a:xfrm flipV="1">
            <a:off x="10943713" y="-5316"/>
            <a:ext cx="1248287" cy="1278919"/>
          </a:xfrm>
          <a:custGeom>
            <a:avLst/>
            <a:gdLst>
              <a:gd name="connsiteX0" fmla="*/ 0 w 7857461"/>
              <a:gd name="connsiteY0" fmla="*/ 0 h 421759"/>
              <a:gd name="connsiteX1" fmla="*/ 7857461 w 7857461"/>
              <a:gd name="connsiteY1" fmla="*/ 0 h 421759"/>
              <a:gd name="connsiteX2" fmla="*/ 7857461 w 7857461"/>
              <a:gd name="connsiteY2" fmla="*/ 421759 h 421759"/>
              <a:gd name="connsiteX3" fmla="*/ 0 w 7857461"/>
              <a:gd name="connsiteY3" fmla="*/ 421759 h 421759"/>
              <a:gd name="connsiteX4" fmla="*/ 0 w 7857461"/>
              <a:gd name="connsiteY4" fmla="*/ 0 h 421759"/>
              <a:gd name="connsiteX0" fmla="*/ 404037 w 7857461"/>
              <a:gd name="connsiteY0" fmla="*/ 7089 h 421759"/>
              <a:gd name="connsiteX1" fmla="*/ 7857461 w 7857461"/>
              <a:gd name="connsiteY1" fmla="*/ 0 h 421759"/>
              <a:gd name="connsiteX2" fmla="*/ 7857461 w 7857461"/>
              <a:gd name="connsiteY2" fmla="*/ 421759 h 421759"/>
              <a:gd name="connsiteX3" fmla="*/ 0 w 7857461"/>
              <a:gd name="connsiteY3" fmla="*/ 421759 h 421759"/>
              <a:gd name="connsiteX4" fmla="*/ 404037 w 7857461"/>
              <a:gd name="connsiteY4" fmla="*/ 7089 h 421759"/>
              <a:gd name="connsiteX0" fmla="*/ 404037 w 7857461"/>
              <a:gd name="connsiteY0" fmla="*/ 3110 h 417780"/>
              <a:gd name="connsiteX1" fmla="*/ 3401148 w 7857461"/>
              <a:gd name="connsiteY1" fmla="*/ 0 h 417780"/>
              <a:gd name="connsiteX2" fmla="*/ 7857461 w 7857461"/>
              <a:gd name="connsiteY2" fmla="*/ 417780 h 417780"/>
              <a:gd name="connsiteX3" fmla="*/ 0 w 7857461"/>
              <a:gd name="connsiteY3" fmla="*/ 417780 h 417780"/>
              <a:gd name="connsiteX4" fmla="*/ 404037 w 7857461"/>
              <a:gd name="connsiteY4" fmla="*/ 3110 h 417780"/>
              <a:gd name="connsiteX0" fmla="*/ 404037 w 3401149"/>
              <a:gd name="connsiteY0" fmla="*/ 3110 h 417780"/>
              <a:gd name="connsiteX1" fmla="*/ 3401148 w 3401149"/>
              <a:gd name="connsiteY1" fmla="*/ 0 h 417780"/>
              <a:gd name="connsiteX2" fmla="*/ 3401149 w 3401149"/>
              <a:gd name="connsiteY2" fmla="*/ 417780 h 417780"/>
              <a:gd name="connsiteX3" fmla="*/ 0 w 3401149"/>
              <a:gd name="connsiteY3" fmla="*/ 417780 h 417780"/>
              <a:gd name="connsiteX4" fmla="*/ 404037 w 3401149"/>
              <a:gd name="connsiteY4" fmla="*/ 3110 h 417780"/>
              <a:gd name="connsiteX0" fmla="*/ 404037 w 3401149"/>
              <a:gd name="connsiteY0" fmla="*/ 3110 h 417780"/>
              <a:gd name="connsiteX1" fmla="*/ 1841986 w 3401149"/>
              <a:gd name="connsiteY1" fmla="*/ 0 h 417780"/>
              <a:gd name="connsiteX2" fmla="*/ 3401149 w 3401149"/>
              <a:gd name="connsiteY2" fmla="*/ 417780 h 417780"/>
              <a:gd name="connsiteX3" fmla="*/ 0 w 3401149"/>
              <a:gd name="connsiteY3" fmla="*/ 417780 h 417780"/>
              <a:gd name="connsiteX4" fmla="*/ 404037 w 3401149"/>
              <a:gd name="connsiteY4" fmla="*/ 3110 h 417780"/>
              <a:gd name="connsiteX0" fmla="*/ 404037 w 1841986"/>
              <a:gd name="connsiteY0" fmla="*/ 3110 h 417780"/>
              <a:gd name="connsiteX1" fmla="*/ 1841986 w 1841986"/>
              <a:gd name="connsiteY1" fmla="*/ 0 h 417780"/>
              <a:gd name="connsiteX2" fmla="*/ 1835775 w 1841986"/>
              <a:gd name="connsiteY2" fmla="*/ 413639 h 417780"/>
              <a:gd name="connsiteX3" fmla="*/ 0 w 1841986"/>
              <a:gd name="connsiteY3" fmla="*/ 417780 h 417780"/>
              <a:gd name="connsiteX4" fmla="*/ 404037 w 1841986"/>
              <a:gd name="connsiteY4" fmla="*/ 3110 h 417780"/>
              <a:gd name="connsiteX0" fmla="*/ 404037 w 1841986"/>
              <a:gd name="connsiteY0" fmla="*/ 3110 h 417780"/>
              <a:gd name="connsiteX1" fmla="*/ 1841986 w 1841986"/>
              <a:gd name="connsiteY1" fmla="*/ 0 h 417780"/>
              <a:gd name="connsiteX2" fmla="*/ 1835775 w 1841986"/>
              <a:gd name="connsiteY2" fmla="*/ 413639 h 417780"/>
              <a:gd name="connsiteX3" fmla="*/ 0 w 1841986"/>
              <a:gd name="connsiteY3" fmla="*/ 417780 h 417780"/>
              <a:gd name="connsiteX4" fmla="*/ 404037 w 1841986"/>
              <a:gd name="connsiteY4" fmla="*/ 3110 h 417780"/>
              <a:gd name="connsiteX0" fmla="*/ 404037 w 1841986"/>
              <a:gd name="connsiteY0" fmla="*/ 3110 h 417780"/>
              <a:gd name="connsiteX1" fmla="*/ 1841986 w 1841986"/>
              <a:gd name="connsiteY1" fmla="*/ 0 h 417780"/>
              <a:gd name="connsiteX2" fmla="*/ 1835775 w 1841986"/>
              <a:gd name="connsiteY2" fmla="*/ 409498 h 417780"/>
              <a:gd name="connsiteX3" fmla="*/ 0 w 1841986"/>
              <a:gd name="connsiteY3" fmla="*/ 417780 h 417780"/>
              <a:gd name="connsiteX4" fmla="*/ 404037 w 1841986"/>
              <a:gd name="connsiteY4" fmla="*/ 3110 h 417780"/>
              <a:gd name="connsiteX0" fmla="*/ 404037 w 1846176"/>
              <a:gd name="connsiteY0" fmla="*/ 3110 h 417780"/>
              <a:gd name="connsiteX1" fmla="*/ 1841986 w 1846176"/>
              <a:gd name="connsiteY1" fmla="*/ 0 h 417780"/>
              <a:gd name="connsiteX2" fmla="*/ 1846176 w 1846176"/>
              <a:gd name="connsiteY2" fmla="*/ 412965 h 417780"/>
              <a:gd name="connsiteX3" fmla="*/ 0 w 1846176"/>
              <a:gd name="connsiteY3" fmla="*/ 417780 h 417780"/>
              <a:gd name="connsiteX4" fmla="*/ 404037 w 1846176"/>
              <a:gd name="connsiteY4" fmla="*/ 3110 h 417780"/>
              <a:gd name="connsiteX0" fmla="*/ 404037 w 1842709"/>
              <a:gd name="connsiteY0" fmla="*/ 3110 h 417780"/>
              <a:gd name="connsiteX1" fmla="*/ 1841986 w 1842709"/>
              <a:gd name="connsiteY1" fmla="*/ 0 h 417780"/>
              <a:gd name="connsiteX2" fmla="*/ 1842709 w 1842709"/>
              <a:gd name="connsiteY2" fmla="*/ 416432 h 417780"/>
              <a:gd name="connsiteX3" fmla="*/ 0 w 1842709"/>
              <a:gd name="connsiteY3" fmla="*/ 417780 h 417780"/>
              <a:gd name="connsiteX4" fmla="*/ 404037 w 1842709"/>
              <a:gd name="connsiteY4" fmla="*/ 3110 h 417780"/>
              <a:gd name="connsiteX0" fmla="*/ 404037 w 1841986"/>
              <a:gd name="connsiteY0" fmla="*/ 3110 h 417780"/>
              <a:gd name="connsiteX1" fmla="*/ 1841986 w 1841986"/>
              <a:gd name="connsiteY1" fmla="*/ 0 h 417780"/>
              <a:gd name="connsiteX2" fmla="*/ 413232 w 1841986"/>
              <a:gd name="connsiteY2" fmla="*/ 416432 h 417780"/>
              <a:gd name="connsiteX3" fmla="*/ 0 w 1841986"/>
              <a:gd name="connsiteY3" fmla="*/ 417780 h 417780"/>
              <a:gd name="connsiteX4" fmla="*/ 404037 w 1841986"/>
              <a:gd name="connsiteY4" fmla="*/ 3110 h 417780"/>
              <a:gd name="connsiteX0" fmla="*/ 404037 w 413232"/>
              <a:gd name="connsiteY0" fmla="*/ 0 h 414670"/>
              <a:gd name="connsiteX1" fmla="*/ 404247 w 413232"/>
              <a:gd name="connsiteY1" fmla="*/ 1026 h 414670"/>
              <a:gd name="connsiteX2" fmla="*/ 413232 w 413232"/>
              <a:gd name="connsiteY2" fmla="*/ 413322 h 414670"/>
              <a:gd name="connsiteX3" fmla="*/ 0 w 413232"/>
              <a:gd name="connsiteY3" fmla="*/ 414670 h 414670"/>
              <a:gd name="connsiteX4" fmla="*/ 404037 w 413232"/>
              <a:gd name="connsiteY4" fmla="*/ 0 h 414670"/>
              <a:gd name="connsiteX0" fmla="*/ 404037 w 404247"/>
              <a:gd name="connsiteY0" fmla="*/ 0 h 417458"/>
              <a:gd name="connsiteX1" fmla="*/ 404247 w 404247"/>
              <a:gd name="connsiteY1" fmla="*/ 1026 h 417458"/>
              <a:gd name="connsiteX2" fmla="*/ 403592 w 404247"/>
              <a:gd name="connsiteY2" fmla="*/ 417458 h 417458"/>
              <a:gd name="connsiteX3" fmla="*/ 0 w 404247"/>
              <a:gd name="connsiteY3" fmla="*/ 414670 h 417458"/>
              <a:gd name="connsiteX4" fmla="*/ 404037 w 404247"/>
              <a:gd name="connsiteY4" fmla="*/ 0 h 417458"/>
              <a:gd name="connsiteX0" fmla="*/ 404037 w 404247"/>
              <a:gd name="connsiteY0" fmla="*/ 0 h 416079"/>
              <a:gd name="connsiteX1" fmla="*/ 404247 w 404247"/>
              <a:gd name="connsiteY1" fmla="*/ 1026 h 416079"/>
              <a:gd name="connsiteX2" fmla="*/ 403592 w 404247"/>
              <a:gd name="connsiteY2" fmla="*/ 416079 h 416079"/>
              <a:gd name="connsiteX3" fmla="*/ 0 w 404247"/>
              <a:gd name="connsiteY3" fmla="*/ 414670 h 416079"/>
              <a:gd name="connsiteX4" fmla="*/ 404037 w 404247"/>
              <a:gd name="connsiteY4" fmla="*/ 0 h 416079"/>
              <a:gd name="connsiteX0" fmla="*/ 404037 w 404247"/>
              <a:gd name="connsiteY0" fmla="*/ 0 h 414670"/>
              <a:gd name="connsiteX1" fmla="*/ 404247 w 404247"/>
              <a:gd name="connsiteY1" fmla="*/ 1026 h 414670"/>
              <a:gd name="connsiteX2" fmla="*/ 403592 w 404247"/>
              <a:gd name="connsiteY2" fmla="*/ 413321 h 414670"/>
              <a:gd name="connsiteX3" fmla="*/ 0 w 404247"/>
              <a:gd name="connsiteY3" fmla="*/ 414670 h 414670"/>
              <a:gd name="connsiteX4" fmla="*/ 404037 w 404247"/>
              <a:gd name="connsiteY4" fmla="*/ 0 h 41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247" h="414670">
                <a:moveTo>
                  <a:pt x="404037" y="0"/>
                </a:moveTo>
                <a:lnTo>
                  <a:pt x="404247" y="1026"/>
                </a:lnTo>
                <a:cubicBezTo>
                  <a:pt x="404247" y="140286"/>
                  <a:pt x="403592" y="274061"/>
                  <a:pt x="403592" y="413321"/>
                </a:cubicBezTo>
                <a:lnTo>
                  <a:pt x="0" y="414670"/>
                </a:lnTo>
                <a:lnTo>
                  <a:pt x="404037" y="0"/>
                </a:lnTo>
                <a:close/>
              </a:path>
            </a:pathLst>
          </a:cu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72134E3B-976F-674D-663E-578C3C783160}"/>
              </a:ext>
            </a:extLst>
          </p:cNvPr>
          <p:cNvSpPr/>
          <p:nvPr userDrawn="1"/>
        </p:nvSpPr>
        <p:spPr>
          <a:xfrm rot="10800000" flipV="1">
            <a:off x="8560507" y="912"/>
            <a:ext cx="2051806" cy="464622"/>
          </a:xfrm>
          <a:custGeom>
            <a:avLst/>
            <a:gdLst>
              <a:gd name="connsiteX0" fmla="*/ 0 w 7857461"/>
              <a:gd name="connsiteY0" fmla="*/ 0 h 421759"/>
              <a:gd name="connsiteX1" fmla="*/ 7857461 w 7857461"/>
              <a:gd name="connsiteY1" fmla="*/ 0 h 421759"/>
              <a:gd name="connsiteX2" fmla="*/ 7857461 w 7857461"/>
              <a:gd name="connsiteY2" fmla="*/ 421759 h 421759"/>
              <a:gd name="connsiteX3" fmla="*/ 0 w 7857461"/>
              <a:gd name="connsiteY3" fmla="*/ 421759 h 421759"/>
              <a:gd name="connsiteX4" fmla="*/ 0 w 7857461"/>
              <a:gd name="connsiteY4" fmla="*/ 0 h 421759"/>
              <a:gd name="connsiteX0" fmla="*/ 404037 w 7857461"/>
              <a:gd name="connsiteY0" fmla="*/ 7089 h 421759"/>
              <a:gd name="connsiteX1" fmla="*/ 7857461 w 7857461"/>
              <a:gd name="connsiteY1" fmla="*/ 0 h 421759"/>
              <a:gd name="connsiteX2" fmla="*/ 7857461 w 7857461"/>
              <a:gd name="connsiteY2" fmla="*/ 421759 h 421759"/>
              <a:gd name="connsiteX3" fmla="*/ 0 w 7857461"/>
              <a:gd name="connsiteY3" fmla="*/ 421759 h 421759"/>
              <a:gd name="connsiteX4" fmla="*/ 404037 w 7857461"/>
              <a:gd name="connsiteY4" fmla="*/ 7089 h 421759"/>
              <a:gd name="connsiteX0" fmla="*/ 404037 w 7857461"/>
              <a:gd name="connsiteY0" fmla="*/ 3110 h 417780"/>
              <a:gd name="connsiteX1" fmla="*/ 3401148 w 7857461"/>
              <a:gd name="connsiteY1" fmla="*/ 0 h 417780"/>
              <a:gd name="connsiteX2" fmla="*/ 7857461 w 7857461"/>
              <a:gd name="connsiteY2" fmla="*/ 417780 h 417780"/>
              <a:gd name="connsiteX3" fmla="*/ 0 w 7857461"/>
              <a:gd name="connsiteY3" fmla="*/ 417780 h 417780"/>
              <a:gd name="connsiteX4" fmla="*/ 404037 w 7857461"/>
              <a:gd name="connsiteY4" fmla="*/ 3110 h 417780"/>
              <a:gd name="connsiteX0" fmla="*/ 404037 w 3401149"/>
              <a:gd name="connsiteY0" fmla="*/ 3110 h 417780"/>
              <a:gd name="connsiteX1" fmla="*/ 3401148 w 3401149"/>
              <a:gd name="connsiteY1" fmla="*/ 0 h 417780"/>
              <a:gd name="connsiteX2" fmla="*/ 3401149 w 3401149"/>
              <a:gd name="connsiteY2" fmla="*/ 417780 h 417780"/>
              <a:gd name="connsiteX3" fmla="*/ 0 w 3401149"/>
              <a:gd name="connsiteY3" fmla="*/ 417780 h 417780"/>
              <a:gd name="connsiteX4" fmla="*/ 404037 w 3401149"/>
              <a:gd name="connsiteY4" fmla="*/ 3110 h 417780"/>
              <a:gd name="connsiteX0" fmla="*/ 404037 w 3401149"/>
              <a:gd name="connsiteY0" fmla="*/ 3110 h 417780"/>
              <a:gd name="connsiteX1" fmla="*/ 1841986 w 3401149"/>
              <a:gd name="connsiteY1" fmla="*/ 0 h 417780"/>
              <a:gd name="connsiteX2" fmla="*/ 3401149 w 3401149"/>
              <a:gd name="connsiteY2" fmla="*/ 417780 h 417780"/>
              <a:gd name="connsiteX3" fmla="*/ 0 w 3401149"/>
              <a:gd name="connsiteY3" fmla="*/ 417780 h 417780"/>
              <a:gd name="connsiteX4" fmla="*/ 404037 w 3401149"/>
              <a:gd name="connsiteY4" fmla="*/ 3110 h 417780"/>
              <a:gd name="connsiteX0" fmla="*/ 404037 w 1841986"/>
              <a:gd name="connsiteY0" fmla="*/ 3110 h 417780"/>
              <a:gd name="connsiteX1" fmla="*/ 1841986 w 1841986"/>
              <a:gd name="connsiteY1" fmla="*/ 0 h 417780"/>
              <a:gd name="connsiteX2" fmla="*/ 1835775 w 1841986"/>
              <a:gd name="connsiteY2" fmla="*/ 413639 h 417780"/>
              <a:gd name="connsiteX3" fmla="*/ 0 w 1841986"/>
              <a:gd name="connsiteY3" fmla="*/ 417780 h 417780"/>
              <a:gd name="connsiteX4" fmla="*/ 404037 w 1841986"/>
              <a:gd name="connsiteY4" fmla="*/ 3110 h 417780"/>
              <a:gd name="connsiteX0" fmla="*/ 404037 w 1841986"/>
              <a:gd name="connsiteY0" fmla="*/ 3110 h 417780"/>
              <a:gd name="connsiteX1" fmla="*/ 1841986 w 1841986"/>
              <a:gd name="connsiteY1" fmla="*/ 0 h 417780"/>
              <a:gd name="connsiteX2" fmla="*/ 1835775 w 1841986"/>
              <a:gd name="connsiteY2" fmla="*/ 413639 h 417780"/>
              <a:gd name="connsiteX3" fmla="*/ 0 w 1841986"/>
              <a:gd name="connsiteY3" fmla="*/ 417780 h 417780"/>
              <a:gd name="connsiteX4" fmla="*/ 404037 w 1841986"/>
              <a:gd name="connsiteY4" fmla="*/ 3110 h 417780"/>
              <a:gd name="connsiteX0" fmla="*/ 404037 w 1841986"/>
              <a:gd name="connsiteY0" fmla="*/ 3110 h 417780"/>
              <a:gd name="connsiteX1" fmla="*/ 1841986 w 1841986"/>
              <a:gd name="connsiteY1" fmla="*/ 0 h 417780"/>
              <a:gd name="connsiteX2" fmla="*/ 1835775 w 1841986"/>
              <a:gd name="connsiteY2" fmla="*/ 409498 h 417780"/>
              <a:gd name="connsiteX3" fmla="*/ 0 w 1841986"/>
              <a:gd name="connsiteY3" fmla="*/ 417780 h 417780"/>
              <a:gd name="connsiteX4" fmla="*/ 404037 w 1841986"/>
              <a:gd name="connsiteY4" fmla="*/ 3110 h 417780"/>
              <a:gd name="connsiteX0" fmla="*/ 404037 w 1846176"/>
              <a:gd name="connsiteY0" fmla="*/ 3110 h 417780"/>
              <a:gd name="connsiteX1" fmla="*/ 1841986 w 1846176"/>
              <a:gd name="connsiteY1" fmla="*/ 0 h 417780"/>
              <a:gd name="connsiteX2" fmla="*/ 1846176 w 1846176"/>
              <a:gd name="connsiteY2" fmla="*/ 412965 h 417780"/>
              <a:gd name="connsiteX3" fmla="*/ 0 w 1846176"/>
              <a:gd name="connsiteY3" fmla="*/ 417780 h 417780"/>
              <a:gd name="connsiteX4" fmla="*/ 404037 w 1846176"/>
              <a:gd name="connsiteY4" fmla="*/ 3110 h 417780"/>
              <a:gd name="connsiteX0" fmla="*/ 404037 w 1842709"/>
              <a:gd name="connsiteY0" fmla="*/ 3110 h 417780"/>
              <a:gd name="connsiteX1" fmla="*/ 1841986 w 1842709"/>
              <a:gd name="connsiteY1" fmla="*/ 0 h 417780"/>
              <a:gd name="connsiteX2" fmla="*/ 1842709 w 1842709"/>
              <a:gd name="connsiteY2" fmla="*/ 416432 h 417780"/>
              <a:gd name="connsiteX3" fmla="*/ 0 w 1842709"/>
              <a:gd name="connsiteY3" fmla="*/ 417780 h 417780"/>
              <a:gd name="connsiteX4" fmla="*/ 404037 w 1842709"/>
              <a:gd name="connsiteY4" fmla="*/ 3110 h 417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709" h="417780">
                <a:moveTo>
                  <a:pt x="404037" y="3110"/>
                </a:moveTo>
                <a:lnTo>
                  <a:pt x="1841986" y="0"/>
                </a:lnTo>
                <a:cubicBezTo>
                  <a:pt x="1841986" y="139260"/>
                  <a:pt x="1842709" y="277172"/>
                  <a:pt x="1842709" y="416432"/>
                </a:cubicBezTo>
                <a:lnTo>
                  <a:pt x="0" y="417780"/>
                </a:lnTo>
                <a:lnTo>
                  <a:pt x="404037" y="3110"/>
                </a:lnTo>
                <a:close/>
              </a:path>
            </a:pathLst>
          </a:cu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0540D55C-1FEA-6EC3-1069-43ECD9CC9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2391" y="636839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fld id="{4710E8EA-57F6-764C-8914-AEEABF0581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FD03BF93-C563-4F86-0F29-FC3C35F6750A}"/>
              </a:ext>
            </a:extLst>
          </p:cNvPr>
          <p:cNvSpPr/>
          <p:nvPr/>
        </p:nvSpPr>
        <p:spPr>
          <a:xfrm>
            <a:off x="1034901" y="6076566"/>
            <a:ext cx="8287744" cy="444855"/>
          </a:xfrm>
          <a:custGeom>
            <a:avLst/>
            <a:gdLst>
              <a:gd name="connsiteX0" fmla="*/ 0 w 7857461"/>
              <a:gd name="connsiteY0" fmla="*/ 0 h 421759"/>
              <a:gd name="connsiteX1" fmla="*/ 7857461 w 7857461"/>
              <a:gd name="connsiteY1" fmla="*/ 0 h 421759"/>
              <a:gd name="connsiteX2" fmla="*/ 7857461 w 7857461"/>
              <a:gd name="connsiteY2" fmla="*/ 421759 h 421759"/>
              <a:gd name="connsiteX3" fmla="*/ 0 w 7857461"/>
              <a:gd name="connsiteY3" fmla="*/ 421759 h 421759"/>
              <a:gd name="connsiteX4" fmla="*/ 0 w 7857461"/>
              <a:gd name="connsiteY4" fmla="*/ 0 h 421759"/>
              <a:gd name="connsiteX0" fmla="*/ 404037 w 7857461"/>
              <a:gd name="connsiteY0" fmla="*/ 7089 h 421759"/>
              <a:gd name="connsiteX1" fmla="*/ 7857461 w 7857461"/>
              <a:gd name="connsiteY1" fmla="*/ 0 h 421759"/>
              <a:gd name="connsiteX2" fmla="*/ 7857461 w 7857461"/>
              <a:gd name="connsiteY2" fmla="*/ 421759 h 421759"/>
              <a:gd name="connsiteX3" fmla="*/ 0 w 7857461"/>
              <a:gd name="connsiteY3" fmla="*/ 421759 h 421759"/>
              <a:gd name="connsiteX4" fmla="*/ 404037 w 7857461"/>
              <a:gd name="connsiteY4" fmla="*/ 7089 h 421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7461" h="421759">
                <a:moveTo>
                  <a:pt x="404037" y="7089"/>
                </a:moveTo>
                <a:lnTo>
                  <a:pt x="7857461" y="0"/>
                </a:lnTo>
                <a:lnTo>
                  <a:pt x="7857461" y="421759"/>
                </a:lnTo>
                <a:lnTo>
                  <a:pt x="0" y="421759"/>
                </a:lnTo>
                <a:lnTo>
                  <a:pt x="404037" y="7089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0313EA-0554-BD17-AC22-40A5A40C3CBE}"/>
              </a:ext>
            </a:extLst>
          </p:cNvPr>
          <p:cNvSpPr/>
          <p:nvPr/>
        </p:nvSpPr>
        <p:spPr>
          <a:xfrm>
            <a:off x="0" y="6237827"/>
            <a:ext cx="12192000" cy="614858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D11355ED-BDF5-BE95-9A88-7C861B2833F3}"/>
              </a:ext>
            </a:extLst>
          </p:cNvPr>
          <p:cNvSpPr/>
          <p:nvPr/>
        </p:nvSpPr>
        <p:spPr>
          <a:xfrm>
            <a:off x="7867650" y="5877581"/>
            <a:ext cx="4324350" cy="980419"/>
          </a:xfrm>
          <a:custGeom>
            <a:avLst/>
            <a:gdLst>
              <a:gd name="connsiteX0" fmla="*/ 0 w 7857461"/>
              <a:gd name="connsiteY0" fmla="*/ 0 h 421759"/>
              <a:gd name="connsiteX1" fmla="*/ 7857461 w 7857461"/>
              <a:gd name="connsiteY1" fmla="*/ 0 h 421759"/>
              <a:gd name="connsiteX2" fmla="*/ 7857461 w 7857461"/>
              <a:gd name="connsiteY2" fmla="*/ 421759 h 421759"/>
              <a:gd name="connsiteX3" fmla="*/ 0 w 7857461"/>
              <a:gd name="connsiteY3" fmla="*/ 421759 h 421759"/>
              <a:gd name="connsiteX4" fmla="*/ 0 w 7857461"/>
              <a:gd name="connsiteY4" fmla="*/ 0 h 421759"/>
              <a:gd name="connsiteX0" fmla="*/ 404037 w 7857461"/>
              <a:gd name="connsiteY0" fmla="*/ 7089 h 421759"/>
              <a:gd name="connsiteX1" fmla="*/ 7857461 w 7857461"/>
              <a:gd name="connsiteY1" fmla="*/ 0 h 421759"/>
              <a:gd name="connsiteX2" fmla="*/ 7857461 w 7857461"/>
              <a:gd name="connsiteY2" fmla="*/ 421759 h 421759"/>
              <a:gd name="connsiteX3" fmla="*/ 0 w 7857461"/>
              <a:gd name="connsiteY3" fmla="*/ 421759 h 421759"/>
              <a:gd name="connsiteX4" fmla="*/ 404037 w 7857461"/>
              <a:gd name="connsiteY4" fmla="*/ 7089 h 421759"/>
              <a:gd name="connsiteX0" fmla="*/ 404037 w 7857461"/>
              <a:gd name="connsiteY0" fmla="*/ 3110 h 417780"/>
              <a:gd name="connsiteX1" fmla="*/ 3401148 w 7857461"/>
              <a:gd name="connsiteY1" fmla="*/ 0 h 417780"/>
              <a:gd name="connsiteX2" fmla="*/ 7857461 w 7857461"/>
              <a:gd name="connsiteY2" fmla="*/ 417780 h 417780"/>
              <a:gd name="connsiteX3" fmla="*/ 0 w 7857461"/>
              <a:gd name="connsiteY3" fmla="*/ 417780 h 417780"/>
              <a:gd name="connsiteX4" fmla="*/ 404037 w 7857461"/>
              <a:gd name="connsiteY4" fmla="*/ 3110 h 417780"/>
              <a:gd name="connsiteX0" fmla="*/ 404037 w 3401149"/>
              <a:gd name="connsiteY0" fmla="*/ 3110 h 417780"/>
              <a:gd name="connsiteX1" fmla="*/ 3401148 w 3401149"/>
              <a:gd name="connsiteY1" fmla="*/ 0 h 417780"/>
              <a:gd name="connsiteX2" fmla="*/ 3401149 w 3401149"/>
              <a:gd name="connsiteY2" fmla="*/ 417780 h 417780"/>
              <a:gd name="connsiteX3" fmla="*/ 0 w 3401149"/>
              <a:gd name="connsiteY3" fmla="*/ 417780 h 417780"/>
              <a:gd name="connsiteX4" fmla="*/ 404037 w 3401149"/>
              <a:gd name="connsiteY4" fmla="*/ 3110 h 417780"/>
              <a:gd name="connsiteX0" fmla="*/ 404037 w 3401149"/>
              <a:gd name="connsiteY0" fmla="*/ 3110 h 417780"/>
              <a:gd name="connsiteX1" fmla="*/ 1841986 w 3401149"/>
              <a:gd name="connsiteY1" fmla="*/ 0 h 417780"/>
              <a:gd name="connsiteX2" fmla="*/ 3401149 w 3401149"/>
              <a:gd name="connsiteY2" fmla="*/ 417780 h 417780"/>
              <a:gd name="connsiteX3" fmla="*/ 0 w 3401149"/>
              <a:gd name="connsiteY3" fmla="*/ 417780 h 417780"/>
              <a:gd name="connsiteX4" fmla="*/ 404037 w 3401149"/>
              <a:gd name="connsiteY4" fmla="*/ 3110 h 417780"/>
              <a:gd name="connsiteX0" fmla="*/ 404037 w 1841986"/>
              <a:gd name="connsiteY0" fmla="*/ 3110 h 417780"/>
              <a:gd name="connsiteX1" fmla="*/ 1841986 w 1841986"/>
              <a:gd name="connsiteY1" fmla="*/ 0 h 417780"/>
              <a:gd name="connsiteX2" fmla="*/ 1835775 w 1841986"/>
              <a:gd name="connsiteY2" fmla="*/ 413639 h 417780"/>
              <a:gd name="connsiteX3" fmla="*/ 0 w 1841986"/>
              <a:gd name="connsiteY3" fmla="*/ 417780 h 417780"/>
              <a:gd name="connsiteX4" fmla="*/ 404037 w 1841986"/>
              <a:gd name="connsiteY4" fmla="*/ 3110 h 417780"/>
              <a:gd name="connsiteX0" fmla="*/ 404037 w 1841986"/>
              <a:gd name="connsiteY0" fmla="*/ 3110 h 417780"/>
              <a:gd name="connsiteX1" fmla="*/ 1841986 w 1841986"/>
              <a:gd name="connsiteY1" fmla="*/ 0 h 417780"/>
              <a:gd name="connsiteX2" fmla="*/ 1835775 w 1841986"/>
              <a:gd name="connsiteY2" fmla="*/ 413639 h 417780"/>
              <a:gd name="connsiteX3" fmla="*/ 0 w 1841986"/>
              <a:gd name="connsiteY3" fmla="*/ 417780 h 417780"/>
              <a:gd name="connsiteX4" fmla="*/ 404037 w 1841986"/>
              <a:gd name="connsiteY4" fmla="*/ 3110 h 417780"/>
              <a:gd name="connsiteX0" fmla="*/ 404037 w 1841986"/>
              <a:gd name="connsiteY0" fmla="*/ 3110 h 417780"/>
              <a:gd name="connsiteX1" fmla="*/ 1841986 w 1841986"/>
              <a:gd name="connsiteY1" fmla="*/ 0 h 417780"/>
              <a:gd name="connsiteX2" fmla="*/ 1835775 w 1841986"/>
              <a:gd name="connsiteY2" fmla="*/ 409498 h 417780"/>
              <a:gd name="connsiteX3" fmla="*/ 0 w 1841986"/>
              <a:gd name="connsiteY3" fmla="*/ 417780 h 417780"/>
              <a:gd name="connsiteX4" fmla="*/ 404037 w 1841986"/>
              <a:gd name="connsiteY4" fmla="*/ 3110 h 417780"/>
              <a:gd name="connsiteX0" fmla="*/ 404037 w 1846176"/>
              <a:gd name="connsiteY0" fmla="*/ 3110 h 417780"/>
              <a:gd name="connsiteX1" fmla="*/ 1841986 w 1846176"/>
              <a:gd name="connsiteY1" fmla="*/ 0 h 417780"/>
              <a:gd name="connsiteX2" fmla="*/ 1846176 w 1846176"/>
              <a:gd name="connsiteY2" fmla="*/ 412965 h 417780"/>
              <a:gd name="connsiteX3" fmla="*/ 0 w 1846176"/>
              <a:gd name="connsiteY3" fmla="*/ 417780 h 417780"/>
              <a:gd name="connsiteX4" fmla="*/ 404037 w 1846176"/>
              <a:gd name="connsiteY4" fmla="*/ 3110 h 417780"/>
              <a:gd name="connsiteX0" fmla="*/ 404037 w 1842709"/>
              <a:gd name="connsiteY0" fmla="*/ 3110 h 417780"/>
              <a:gd name="connsiteX1" fmla="*/ 1841986 w 1842709"/>
              <a:gd name="connsiteY1" fmla="*/ 0 h 417780"/>
              <a:gd name="connsiteX2" fmla="*/ 1842709 w 1842709"/>
              <a:gd name="connsiteY2" fmla="*/ 416432 h 417780"/>
              <a:gd name="connsiteX3" fmla="*/ 0 w 1842709"/>
              <a:gd name="connsiteY3" fmla="*/ 417780 h 417780"/>
              <a:gd name="connsiteX4" fmla="*/ 404037 w 1842709"/>
              <a:gd name="connsiteY4" fmla="*/ 3110 h 417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709" h="417780">
                <a:moveTo>
                  <a:pt x="404037" y="3110"/>
                </a:moveTo>
                <a:lnTo>
                  <a:pt x="1841986" y="0"/>
                </a:lnTo>
                <a:cubicBezTo>
                  <a:pt x="1841986" y="139260"/>
                  <a:pt x="1842709" y="277172"/>
                  <a:pt x="1842709" y="416432"/>
                </a:cubicBezTo>
                <a:lnTo>
                  <a:pt x="0" y="417780"/>
                </a:lnTo>
                <a:lnTo>
                  <a:pt x="404037" y="3110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E51AD1-831E-0D6E-33C9-72C813AD409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5516" y="6038466"/>
            <a:ext cx="2324058" cy="6379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31D4621-1A94-8C4D-A738-1A8B1D33AED4}"/>
              </a:ext>
            </a:extLst>
          </p:cNvPr>
          <p:cNvSpPr/>
          <p:nvPr userDrawn="1"/>
        </p:nvSpPr>
        <p:spPr>
          <a:xfrm flipV="1">
            <a:off x="0" y="-5"/>
            <a:ext cx="8335108" cy="465187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CC615D14-D7A9-EDC6-1B9B-966F2BEB2AD5}"/>
              </a:ext>
            </a:extLst>
          </p:cNvPr>
          <p:cNvSpPr/>
          <p:nvPr userDrawn="1"/>
        </p:nvSpPr>
        <p:spPr>
          <a:xfrm rot="10800000" flipV="1">
            <a:off x="8244210" y="1"/>
            <a:ext cx="2051806" cy="465187"/>
          </a:xfrm>
          <a:custGeom>
            <a:avLst/>
            <a:gdLst>
              <a:gd name="connsiteX0" fmla="*/ 0 w 7857461"/>
              <a:gd name="connsiteY0" fmla="*/ 0 h 421759"/>
              <a:gd name="connsiteX1" fmla="*/ 7857461 w 7857461"/>
              <a:gd name="connsiteY1" fmla="*/ 0 h 421759"/>
              <a:gd name="connsiteX2" fmla="*/ 7857461 w 7857461"/>
              <a:gd name="connsiteY2" fmla="*/ 421759 h 421759"/>
              <a:gd name="connsiteX3" fmla="*/ 0 w 7857461"/>
              <a:gd name="connsiteY3" fmla="*/ 421759 h 421759"/>
              <a:gd name="connsiteX4" fmla="*/ 0 w 7857461"/>
              <a:gd name="connsiteY4" fmla="*/ 0 h 421759"/>
              <a:gd name="connsiteX0" fmla="*/ 404037 w 7857461"/>
              <a:gd name="connsiteY0" fmla="*/ 7089 h 421759"/>
              <a:gd name="connsiteX1" fmla="*/ 7857461 w 7857461"/>
              <a:gd name="connsiteY1" fmla="*/ 0 h 421759"/>
              <a:gd name="connsiteX2" fmla="*/ 7857461 w 7857461"/>
              <a:gd name="connsiteY2" fmla="*/ 421759 h 421759"/>
              <a:gd name="connsiteX3" fmla="*/ 0 w 7857461"/>
              <a:gd name="connsiteY3" fmla="*/ 421759 h 421759"/>
              <a:gd name="connsiteX4" fmla="*/ 404037 w 7857461"/>
              <a:gd name="connsiteY4" fmla="*/ 7089 h 421759"/>
              <a:gd name="connsiteX0" fmla="*/ 404037 w 7857461"/>
              <a:gd name="connsiteY0" fmla="*/ 3110 h 417780"/>
              <a:gd name="connsiteX1" fmla="*/ 3401148 w 7857461"/>
              <a:gd name="connsiteY1" fmla="*/ 0 h 417780"/>
              <a:gd name="connsiteX2" fmla="*/ 7857461 w 7857461"/>
              <a:gd name="connsiteY2" fmla="*/ 417780 h 417780"/>
              <a:gd name="connsiteX3" fmla="*/ 0 w 7857461"/>
              <a:gd name="connsiteY3" fmla="*/ 417780 h 417780"/>
              <a:gd name="connsiteX4" fmla="*/ 404037 w 7857461"/>
              <a:gd name="connsiteY4" fmla="*/ 3110 h 417780"/>
              <a:gd name="connsiteX0" fmla="*/ 404037 w 3401149"/>
              <a:gd name="connsiteY0" fmla="*/ 3110 h 417780"/>
              <a:gd name="connsiteX1" fmla="*/ 3401148 w 3401149"/>
              <a:gd name="connsiteY1" fmla="*/ 0 h 417780"/>
              <a:gd name="connsiteX2" fmla="*/ 3401149 w 3401149"/>
              <a:gd name="connsiteY2" fmla="*/ 417780 h 417780"/>
              <a:gd name="connsiteX3" fmla="*/ 0 w 3401149"/>
              <a:gd name="connsiteY3" fmla="*/ 417780 h 417780"/>
              <a:gd name="connsiteX4" fmla="*/ 404037 w 3401149"/>
              <a:gd name="connsiteY4" fmla="*/ 3110 h 417780"/>
              <a:gd name="connsiteX0" fmla="*/ 404037 w 3401149"/>
              <a:gd name="connsiteY0" fmla="*/ 3110 h 417780"/>
              <a:gd name="connsiteX1" fmla="*/ 1841986 w 3401149"/>
              <a:gd name="connsiteY1" fmla="*/ 0 h 417780"/>
              <a:gd name="connsiteX2" fmla="*/ 3401149 w 3401149"/>
              <a:gd name="connsiteY2" fmla="*/ 417780 h 417780"/>
              <a:gd name="connsiteX3" fmla="*/ 0 w 3401149"/>
              <a:gd name="connsiteY3" fmla="*/ 417780 h 417780"/>
              <a:gd name="connsiteX4" fmla="*/ 404037 w 3401149"/>
              <a:gd name="connsiteY4" fmla="*/ 3110 h 417780"/>
              <a:gd name="connsiteX0" fmla="*/ 404037 w 1841986"/>
              <a:gd name="connsiteY0" fmla="*/ 3110 h 417780"/>
              <a:gd name="connsiteX1" fmla="*/ 1841986 w 1841986"/>
              <a:gd name="connsiteY1" fmla="*/ 0 h 417780"/>
              <a:gd name="connsiteX2" fmla="*/ 1835775 w 1841986"/>
              <a:gd name="connsiteY2" fmla="*/ 413639 h 417780"/>
              <a:gd name="connsiteX3" fmla="*/ 0 w 1841986"/>
              <a:gd name="connsiteY3" fmla="*/ 417780 h 417780"/>
              <a:gd name="connsiteX4" fmla="*/ 404037 w 1841986"/>
              <a:gd name="connsiteY4" fmla="*/ 3110 h 417780"/>
              <a:gd name="connsiteX0" fmla="*/ 404037 w 1841986"/>
              <a:gd name="connsiteY0" fmla="*/ 3110 h 417780"/>
              <a:gd name="connsiteX1" fmla="*/ 1841986 w 1841986"/>
              <a:gd name="connsiteY1" fmla="*/ 0 h 417780"/>
              <a:gd name="connsiteX2" fmla="*/ 1835775 w 1841986"/>
              <a:gd name="connsiteY2" fmla="*/ 413639 h 417780"/>
              <a:gd name="connsiteX3" fmla="*/ 0 w 1841986"/>
              <a:gd name="connsiteY3" fmla="*/ 417780 h 417780"/>
              <a:gd name="connsiteX4" fmla="*/ 404037 w 1841986"/>
              <a:gd name="connsiteY4" fmla="*/ 3110 h 417780"/>
              <a:gd name="connsiteX0" fmla="*/ 404037 w 1841986"/>
              <a:gd name="connsiteY0" fmla="*/ 3110 h 417780"/>
              <a:gd name="connsiteX1" fmla="*/ 1841986 w 1841986"/>
              <a:gd name="connsiteY1" fmla="*/ 0 h 417780"/>
              <a:gd name="connsiteX2" fmla="*/ 1835775 w 1841986"/>
              <a:gd name="connsiteY2" fmla="*/ 409498 h 417780"/>
              <a:gd name="connsiteX3" fmla="*/ 0 w 1841986"/>
              <a:gd name="connsiteY3" fmla="*/ 417780 h 417780"/>
              <a:gd name="connsiteX4" fmla="*/ 404037 w 1841986"/>
              <a:gd name="connsiteY4" fmla="*/ 3110 h 417780"/>
              <a:gd name="connsiteX0" fmla="*/ 404037 w 1846176"/>
              <a:gd name="connsiteY0" fmla="*/ 3110 h 417780"/>
              <a:gd name="connsiteX1" fmla="*/ 1841986 w 1846176"/>
              <a:gd name="connsiteY1" fmla="*/ 0 h 417780"/>
              <a:gd name="connsiteX2" fmla="*/ 1846176 w 1846176"/>
              <a:gd name="connsiteY2" fmla="*/ 412965 h 417780"/>
              <a:gd name="connsiteX3" fmla="*/ 0 w 1846176"/>
              <a:gd name="connsiteY3" fmla="*/ 417780 h 417780"/>
              <a:gd name="connsiteX4" fmla="*/ 404037 w 1846176"/>
              <a:gd name="connsiteY4" fmla="*/ 3110 h 417780"/>
              <a:gd name="connsiteX0" fmla="*/ 404037 w 1842709"/>
              <a:gd name="connsiteY0" fmla="*/ 3110 h 417780"/>
              <a:gd name="connsiteX1" fmla="*/ 1841986 w 1842709"/>
              <a:gd name="connsiteY1" fmla="*/ 0 h 417780"/>
              <a:gd name="connsiteX2" fmla="*/ 1842709 w 1842709"/>
              <a:gd name="connsiteY2" fmla="*/ 416432 h 417780"/>
              <a:gd name="connsiteX3" fmla="*/ 0 w 1842709"/>
              <a:gd name="connsiteY3" fmla="*/ 417780 h 417780"/>
              <a:gd name="connsiteX4" fmla="*/ 404037 w 1842709"/>
              <a:gd name="connsiteY4" fmla="*/ 3110 h 417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709" h="417780">
                <a:moveTo>
                  <a:pt x="404037" y="3110"/>
                </a:moveTo>
                <a:lnTo>
                  <a:pt x="1841986" y="0"/>
                </a:lnTo>
                <a:cubicBezTo>
                  <a:pt x="1841986" y="139260"/>
                  <a:pt x="1842709" y="277172"/>
                  <a:pt x="1842709" y="416432"/>
                </a:cubicBezTo>
                <a:lnTo>
                  <a:pt x="0" y="417780"/>
                </a:lnTo>
                <a:lnTo>
                  <a:pt x="404037" y="31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56F5C8B7-45A6-99DD-654C-24BC182DC33D}"/>
              </a:ext>
            </a:extLst>
          </p:cNvPr>
          <p:cNvSpPr/>
          <p:nvPr/>
        </p:nvSpPr>
        <p:spPr>
          <a:xfrm flipV="1">
            <a:off x="11260011" y="0"/>
            <a:ext cx="931989" cy="954859"/>
          </a:xfrm>
          <a:custGeom>
            <a:avLst/>
            <a:gdLst>
              <a:gd name="connsiteX0" fmla="*/ 0 w 7857461"/>
              <a:gd name="connsiteY0" fmla="*/ 0 h 421759"/>
              <a:gd name="connsiteX1" fmla="*/ 7857461 w 7857461"/>
              <a:gd name="connsiteY1" fmla="*/ 0 h 421759"/>
              <a:gd name="connsiteX2" fmla="*/ 7857461 w 7857461"/>
              <a:gd name="connsiteY2" fmla="*/ 421759 h 421759"/>
              <a:gd name="connsiteX3" fmla="*/ 0 w 7857461"/>
              <a:gd name="connsiteY3" fmla="*/ 421759 h 421759"/>
              <a:gd name="connsiteX4" fmla="*/ 0 w 7857461"/>
              <a:gd name="connsiteY4" fmla="*/ 0 h 421759"/>
              <a:gd name="connsiteX0" fmla="*/ 404037 w 7857461"/>
              <a:gd name="connsiteY0" fmla="*/ 7089 h 421759"/>
              <a:gd name="connsiteX1" fmla="*/ 7857461 w 7857461"/>
              <a:gd name="connsiteY1" fmla="*/ 0 h 421759"/>
              <a:gd name="connsiteX2" fmla="*/ 7857461 w 7857461"/>
              <a:gd name="connsiteY2" fmla="*/ 421759 h 421759"/>
              <a:gd name="connsiteX3" fmla="*/ 0 w 7857461"/>
              <a:gd name="connsiteY3" fmla="*/ 421759 h 421759"/>
              <a:gd name="connsiteX4" fmla="*/ 404037 w 7857461"/>
              <a:gd name="connsiteY4" fmla="*/ 7089 h 421759"/>
              <a:gd name="connsiteX0" fmla="*/ 404037 w 7857461"/>
              <a:gd name="connsiteY0" fmla="*/ 3110 h 417780"/>
              <a:gd name="connsiteX1" fmla="*/ 3401148 w 7857461"/>
              <a:gd name="connsiteY1" fmla="*/ 0 h 417780"/>
              <a:gd name="connsiteX2" fmla="*/ 7857461 w 7857461"/>
              <a:gd name="connsiteY2" fmla="*/ 417780 h 417780"/>
              <a:gd name="connsiteX3" fmla="*/ 0 w 7857461"/>
              <a:gd name="connsiteY3" fmla="*/ 417780 h 417780"/>
              <a:gd name="connsiteX4" fmla="*/ 404037 w 7857461"/>
              <a:gd name="connsiteY4" fmla="*/ 3110 h 417780"/>
              <a:gd name="connsiteX0" fmla="*/ 404037 w 3401149"/>
              <a:gd name="connsiteY0" fmla="*/ 3110 h 417780"/>
              <a:gd name="connsiteX1" fmla="*/ 3401148 w 3401149"/>
              <a:gd name="connsiteY1" fmla="*/ 0 h 417780"/>
              <a:gd name="connsiteX2" fmla="*/ 3401149 w 3401149"/>
              <a:gd name="connsiteY2" fmla="*/ 417780 h 417780"/>
              <a:gd name="connsiteX3" fmla="*/ 0 w 3401149"/>
              <a:gd name="connsiteY3" fmla="*/ 417780 h 417780"/>
              <a:gd name="connsiteX4" fmla="*/ 404037 w 3401149"/>
              <a:gd name="connsiteY4" fmla="*/ 3110 h 417780"/>
              <a:gd name="connsiteX0" fmla="*/ 404037 w 3401149"/>
              <a:gd name="connsiteY0" fmla="*/ 3110 h 417780"/>
              <a:gd name="connsiteX1" fmla="*/ 1841986 w 3401149"/>
              <a:gd name="connsiteY1" fmla="*/ 0 h 417780"/>
              <a:gd name="connsiteX2" fmla="*/ 3401149 w 3401149"/>
              <a:gd name="connsiteY2" fmla="*/ 417780 h 417780"/>
              <a:gd name="connsiteX3" fmla="*/ 0 w 3401149"/>
              <a:gd name="connsiteY3" fmla="*/ 417780 h 417780"/>
              <a:gd name="connsiteX4" fmla="*/ 404037 w 3401149"/>
              <a:gd name="connsiteY4" fmla="*/ 3110 h 417780"/>
              <a:gd name="connsiteX0" fmla="*/ 404037 w 1841986"/>
              <a:gd name="connsiteY0" fmla="*/ 3110 h 417780"/>
              <a:gd name="connsiteX1" fmla="*/ 1841986 w 1841986"/>
              <a:gd name="connsiteY1" fmla="*/ 0 h 417780"/>
              <a:gd name="connsiteX2" fmla="*/ 1835775 w 1841986"/>
              <a:gd name="connsiteY2" fmla="*/ 413639 h 417780"/>
              <a:gd name="connsiteX3" fmla="*/ 0 w 1841986"/>
              <a:gd name="connsiteY3" fmla="*/ 417780 h 417780"/>
              <a:gd name="connsiteX4" fmla="*/ 404037 w 1841986"/>
              <a:gd name="connsiteY4" fmla="*/ 3110 h 417780"/>
              <a:gd name="connsiteX0" fmla="*/ 404037 w 1841986"/>
              <a:gd name="connsiteY0" fmla="*/ 3110 h 417780"/>
              <a:gd name="connsiteX1" fmla="*/ 1841986 w 1841986"/>
              <a:gd name="connsiteY1" fmla="*/ 0 h 417780"/>
              <a:gd name="connsiteX2" fmla="*/ 1835775 w 1841986"/>
              <a:gd name="connsiteY2" fmla="*/ 413639 h 417780"/>
              <a:gd name="connsiteX3" fmla="*/ 0 w 1841986"/>
              <a:gd name="connsiteY3" fmla="*/ 417780 h 417780"/>
              <a:gd name="connsiteX4" fmla="*/ 404037 w 1841986"/>
              <a:gd name="connsiteY4" fmla="*/ 3110 h 417780"/>
              <a:gd name="connsiteX0" fmla="*/ 404037 w 1841986"/>
              <a:gd name="connsiteY0" fmla="*/ 3110 h 417780"/>
              <a:gd name="connsiteX1" fmla="*/ 1841986 w 1841986"/>
              <a:gd name="connsiteY1" fmla="*/ 0 h 417780"/>
              <a:gd name="connsiteX2" fmla="*/ 1835775 w 1841986"/>
              <a:gd name="connsiteY2" fmla="*/ 409498 h 417780"/>
              <a:gd name="connsiteX3" fmla="*/ 0 w 1841986"/>
              <a:gd name="connsiteY3" fmla="*/ 417780 h 417780"/>
              <a:gd name="connsiteX4" fmla="*/ 404037 w 1841986"/>
              <a:gd name="connsiteY4" fmla="*/ 3110 h 417780"/>
              <a:gd name="connsiteX0" fmla="*/ 404037 w 1846176"/>
              <a:gd name="connsiteY0" fmla="*/ 3110 h 417780"/>
              <a:gd name="connsiteX1" fmla="*/ 1841986 w 1846176"/>
              <a:gd name="connsiteY1" fmla="*/ 0 h 417780"/>
              <a:gd name="connsiteX2" fmla="*/ 1846176 w 1846176"/>
              <a:gd name="connsiteY2" fmla="*/ 412965 h 417780"/>
              <a:gd name="connsiteX3" fmla="*/ 0 w 1846176"/>
              <a:gd name="connsiteY3" fmla="*/ 417780 h 417780"/>
              <a:gd name="connsiteX4" fmla="*/ 404037 w 1846176"/>
              <a:gd name="connsiteY4" fmla="*/ 3110 h 417780"/>
              <a:gd name="connsiteX0" fmla="*/ 404037 w 1842709"/>
              <a:gd name="connsiteY0" fmla="*/ 3110 h 417780"/>
              <a:gd name="connsiteX1" fmla="*/ 1841986 w 1842709"/>
              <a:gd name="connsiteY1" fmla="*/ 0 h 417780"/>
              <a:gd name="connsiteX2" fmla="*/ 1842709 w 1842709"/>
              <a:gd name="connsiteY2" fmla="*/ 416432 h 417780"/>
              <a:gd name="connsiteX3" fmla="*/ 0 w 1842709"/>
              <a:gd name="connsiteY3" fmla="*/ 417780 h 417780"/>
              <a:gd name="connsiteX4" fmla="*/ 404037 w 1842709"/>
              <a:gd name="connsiteY4" fmla="*/ 3110 h 417780"/>
              <a:gd name="connsiteX0" fmla="*/ 404037 w 1841986"/>
              <a:gd name="connsiteY0" fmla="*/ 3110 h 417780"/>
              <a:gd name="connsiteX1" fmla="*/ 1841986 w 1841986"/>
              <a:gd name="connsiteY1" fmla="*/ 0 h 417780"/>
              <a:gd name="connsiteX2" fmla="*/ 413232 w 1841986"/>
              <a:gd name="connsiteY2" fmla="*/ 416432 h 417780"/>
              <a:gd name="connsiteX3" fmla="*/ 0 w 1841986"/>
              <a:gd name="connsiteY3" fmla="*/ 417780 h 417780"/>
              <a:gd name="connsiteX4" fmla="*/ 404037 w 1841986"/>
              <a:gd name="connsiteY4" fmla="*/ 3110 h 417780"/>
              <a:gd name="connsiteX0" fmla="*/ 404037 w 413232"/>
              <a:gd name="connsiteY0" fmla="*/ 0 h 414670"/>
              <a:gd name="connsiteX1" fmla="*/ 404247 w 413232"/>
              <a:gd name="connsiteY1" fmla="*/ 1026 h 414670"/>
              <a:gd name="connsiteX2" fmla="*/ 413232 w 413232"/>
              <a:gd name="connsiteY2" fmla="*/ 413322 h 414670"/>
              <a:gd name="connsiteX3" fmla="*/ 0 w 413232"/>
              <a:gd name="connsiteY3" fmla="*/ 414670 h 414670"/>
              <a:gd name="connsiteX4" fmla="*/ 404037 w 413232"/>
              <a:gd name="connsiteY4" fmla="*/ 0 h 414670"/>
              <a:gd name="connsiteX0" fmla="*/ 404037 w 404247"/>
              <a:gd name="connsiteY0" fmla="*/ 0 h 417458"/>
              <a:gd name="connsiteX1" fmla="*/ 404247 w 404247"/>
              <a:gd name="connsiteY1" fmla="*/ 1026 h 417458"/>
              <a:gd name="connsiteX2" fmla="*/ 403592 w 404247"/>
              <a:gd name="connsiteY2" fmla="*/ 417458 h 417458"/>
              <a:gd name="connsiteX3" fmla="*/ 0 w 404247"/>
              <a:gd name="connsiteY3" fmla="*/ 414670 h 417458"/>
              <a:gd name="connsiteX4" fmla="*/ 404037 w 404247"/>
              <a:gd name="connsiteY4" fmla="*/ 0 h 417458"/>
              <a:gd name="connsiteX0" fmla="*/ 404037 w 404247"/>
              <a:gd name="connsiteY0" fmla="*/ 0 h 416079"/>
              <a:gd name="connsiteX1" fmla="*/ 404247 w 404247"/>
              <a:gd name="connsiteY1" fmla="*/ 1026 h 416079"/>
              <a:gd name="connsiteX2" fmla="*/ 403592 w 404247"/>
              <a:gd name="connsiteY2" fmla="*/ 416079 h 416079"/>
              <a:gd name="connsiteX3" fmla="*/ 0 w 404247"/>
              <a:gd name="connsiteY3" fmla="*/ 414670 h 416079"/>
              <a:gd name="connsiteX4" fmla="*/ 404037 w 404247"/>
              <a:gd name="connsiteY4" fmla="*/ 0 h 416079"/>
              <a:gd name="connsiteX0" fmla="*/ 404037 w 404247"/>
              <a:gd name="connsiteY0" fmla="*/ 0 h 414670"/>
              <a:gd name="connsiteX1" fmla="*/ 404247 w 404247"/>
              <a:gd name="connsiteY1" fmla="*/ 1026 h 414670"/>
              <a:gd name="connsiteX2" fmla="*/ 403592 w 404247"/>
              <a:gd name="connsiteY2" fmla="*/ 413321 h 414670"/>
              <a:gd name="connsiteX3" fmla="*/ 0 w 404247"/>
              <a:gd name="connsiteY3" fmla="*/ 414670 h 414670"/>
              <a:gd name="connsiteX4" fmla="*/ 404037 w 404247"/>
              <a:gd name="connsiteY4" fmla="*/ 0 h 41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247" h="414670">
                <a:moveTo>
                  <a:pt x="404037" y="0"/>
                </a:moveTo>
                <a:lnTo>
                  <a:pt x="404247" y="1026"/>
                </a:lnTo>
                <a:cubicBezTo>
                  <a:pt x="404247" y="140286"/>
                  <a:pt x="403592" y="274061"/>
                  <a:pt x="403592" y="413321"/>
                </a:cubicBezTo>
                <a:lnTo>
                  <a:pt x="0" y="414670"/>
                </a:lnTo>
                <a:lnTo>
                  <a:pt x="404037" y="0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2AC376FA-ADF5-B58A-09A3-82776839F9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2426" y="6380163"/>
            <a:ext cx="7034887" cy="4778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i="1">
                <a:solidFill>
                  <a:schemeClr val="accent6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Insert Date Here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3391C062-D799-CAAD-A124-7F23B751F7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1633849"/>
            <a:ext cx="11277599" cy="1774336"/>
          </a:xfrm>
          <a:prstGeom prst="rect">
            <a:avLst/>
          </a:prstGeom>
        </p:spPr>
        <p:txBody>
          <a:bodyPr/>
          <a:lstStyle>
            <a:lvl1pPr algn="ctr">
              <a:defRPr sz="6600">
                <a:solidFill>
                  <a:srgbClr val="223369"/>
                </a:solidFill>
              </a:defRPr>
            </a:lvl1pPr>
          </a:lstStyle>
          <a:p>
            <a:r>
              <a:rPr lang="en-US"/>
              <a:t>Title Slide Design 1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171F46A-40BA-C648-E93D-94DE2BEF73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3643791"/>
            <a:ext cx="11277600" cy="20219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223369"/>
                </a:solidFill>
              </a:defRPr>
            </a:lvl1pPr>
          </a:lstStyle>
          <a:p>
            <a:r>
              <a:rPr lang="en-US" sz="2800">
                <a:solidFill>
                  <a:schemeClr val="tx2">
                    <a:lumMod val="50000"/>
                  </a:schemeClr>
                </a:solidFill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864362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259A7E-239C-95D1-2B31-1212ED077E75}"/>
              </a:ext>
            </a:extLst>
          </p:cNvPr>
          <p:cNvSpPr/>
          <p:nvPr/>
        </p:nvSpPr>
        <p:spPr>
          <a:xfrm>
            <a:off x="1034901" y="6081881"/>
            <a:ext cx="8287744" cy="444855"/>
          </a:xfrm>
          <a:custGeom>
            <a:avLst/>
            <a:gdLst>
              <a:gd name="connsiteX0" fmla="*/ 0 w 7857461"/>
              <a:gd name="connsiteY0" fmla="*/ 0 h 421759"/>
              <a:gd name="connsiteX1" fmla="*/ 7857461 w 7857461"/>
              <a:gd name="connsiteY1" fmla="*/ 0 h 421759"/>
              <a:gd name="connsiteX2" fmla="*/ 7857461 w 7857461"/>
              <a:gd name="connsiteY2" fmla="*/ 421759 h 421759"/>
              <a:gd name="connsiteX3" fmla="*/ 0 w 7857461"/>
              <a:gd name="connsiteY3" fmla="*/ 421759 h 421759"/>
              <a:gd name="connsiteX4" fmla="*/ 0 w 7857461"/>
              <a:gd name="connsiteY4" fmla="*/ 0 h 421759"/>
              <a:gd name="connsiteX0" fmla="*/ 404037 w 7857461"/>
              <a:gd name="connsiteY0" fmla="*/ 7089 h 421759"/>
              <a:gd name="connsiteX1" fmla="*/ 7857461 w 7857461"/>
              <a:gd name="connsiteY1" fmla="*/ 0 h 421759"/>
              <a:gd name="connsiteX2" fmla="*/ 7857461 w 7857461"/>
              <a:gd name="connsiteY2" fmla="*/ 421759 h 421759"/>
              <a:gd name="connsiteX3" fmla="*/ 0 w 7857461"/>
              <a:gd name="connsiteY3" fmla="*/ 421759 h 421759"/>
              <a:gd name="connsiteX4" fmla="*/ 404037 w 7857461"/>
              <a:gd name="connsiteY4" fmla="*/ 7089 h 421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7461" h="421759">
                <a:moveTo>
                  <a:pt x="404037" y="7089"/>
                </a:moveTo>
                <a:lnTo>
                  <a:pt x="7857461" y="0"/>
                </a:lnTo>
                <a:lnTo>
                  <a:pt x="7857461" y="421759"/>
                </a:lnTo>
                <a:lnTo>
                  <a:pt x="0" y="421759"/>
                </a:lnTo>
                <a:lnTo>
                  <a:pt x="404037" y="7089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8B790A-71B4-D61A-4E05-2589FDA292E9}"/>
              </a:ext>
            </a:extLst>
          </p:cNvPr>
          <p:cNvSpPr/>
          <p:nvPr/>
        </p:nvSpPr>
        <p:spPr>
          <a:xfrm>
            <a:off x="0" y="6264140"/>
            <a:ext cx="12192000" cy="614858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90726B5A-58B8-308B-5DE2-49C228D5C26A}"/>
              </a:ext>
            </a:extLst>
          </p:cNvPr>
          <p:cNvSpPr/>
          <p:nvPr/>
        </p:nvSpPr>
        <p:spPr>
          <a:xfrm>
            <a:off x="7867650" y="5877581"/>
            <a:ext cx="4324350" cy="980419"/>
          </a:xfrm>
          <a:custGeom>
            <a:avLst/>
            <a:gdLst>
              <a:gd name="connsiteX0" fmla="*/ 0 w 7857461"/>
              <a:gd name="connsiteY0" fmla="*/ 0 h 421759"/>
              <a:gd name="connsiteX1" fmla="*/ 7857461 w 7857461"/>
              <a:gd name="connsiteY1" fmla="*/ 0 h 421759"/>
              <a:gd name="connsiteX2" fmla="*/ 7857461 w 7857461"/>
              <a:gd name="connsiteY2" fmla="*/ 421759 h 421759"/>
              <a:gd name="connsiteX3" fmla="*/ 0 w 7857461"/>
              <a:gd name="connsiteY3" fmla="*/ 421759 h 421759"/>
              <a:gd name="connsiteX4" fmla="*/ 0 w 7857461"/>
              <a:gd name="connsiteY4" fmla="*/ 0 h 421759"/>
              <a:gd name="connsiteX0" fmla="*/ 404037 w 7857461"/>
              <a:gd name="connsiteY0" fmla="*/ 7089 h 421759"/>
              <a:gd name="connsiteX1" fmla="*/ 7857461 w 7857461"/>
              <a:gd name="connsiteY1" fmla="*/ 0 h 421759"/>
              <a:gd name="connsiteX2" fmla="*/ 7857461 w 7857461"/>
              <a:gd name="connsiteY2" fmla="*/ 421759 h 421759"/>
              <a:gd name="connsiteX3" fmla="*/ 0 w 7857461"/>
              <a:gd name="connsiteY3" fmla="*/ 421759 h 421759"/>
              <a:gd name="connsiteX4" fmla="*/ 404037 w 7857461"/>
              <a:gd name="connsiteY4" fmla="*/ 7089 h 421759"/>
              <a:gd name="connsiteX0" fmla="*/ 404037 w 7857461"/>
              <a:gd name="connsiteY0" fmla="*/ 3110 h 417780"/>
              <a:gd name="connsiteX1" fmla="*/ 3401148 w 7857461"/>
              <a:gd name="connsiteY1" fmla="*/ 0 h 417780"/>
              <a:gd name="connsiteX2" fmla="*/ 7857461 w 7857461"/>
              <a:gd name="connsiteY2" fmla="*/ 417780 h 417780"/>
              <a:gd name="connsiteX3" fmla="*/ 0 w 7857461"/>
              <a:gd name="connsiteY3" fmla="*/ 417780 h 417780"/>
              <a:gd name="connsiteX4" fmla="*/ 404037 w 7857461"/>
              <a:gd name="connsiteY4" fmla="*/ 3110 h 417780"/>
              <a:gd name="connsiteX0" fmla="*/ 404037 w 3401149"/>
              <a:gd name="connsiteY0" fmla="*/ 3110 h 417780"/>
              <a:gd name="connsiteX1" fmla="*/ 3401148 w 3401149"/>
              <a:gd name="connsiteY1" fmla="*/ 0 h 417780"/>
              <a:gd name="connsiteX2" fmla="*/ 3401149 w 3401149"/>
              <a:gd name="connsiteY2" fmla="*/ 417780 h 417780"/>
              <a:gd name="connsiteX3" fmla="*/ 0 w 3401149"/>
              <a:gd name="connsiteY3" fmla="*/ 417780 h 417780"/>
              <a:gd name="connsiteX4" fmla="*/ 404037 w 3401149"/>
              <a:gd name="connsiteY4" fmla="*/ 3110 h 417780"/>
              <a:gd name="connsiteX0" fmla="*/ 404037 w 3401149"/>
              <a:gd name="connsiteY0" fmla="*/ 3110 h 417780"/>
              <a:gd name="connsiteX1" fmla="*/ 1841986 w 3401149"/>
              <a:gd name="connsiteY1" fmla="*/ 0 h 417780"/>
              <a:gd name="connsiteX2" fmla="*/ 3401149 w 3401149"/>
              <a:gd name="connsiteY2" fmla="*/ 417780 h 417780"/>
              <a:gd name="connsiteX3" fmla="*/ 0 w 3401149"/>
              <a:gd name="connsiteY3" fmla="*/ 417780 h 417780"/>
              <a:gd name="connsiteX4" fmla="*/ 404037 w 3401149"/>
              <a:gd name="connsiteY4" fmla="*/ 3110 h 417780"/>
              <a:gd name="connsiteX0" fmla="*/ 404037 w 1841986"/>
              <a:gd name="connsiteY0" fmla="*/ 3110 h 417780"/>
              <a:gd name="connsiteX1" fmla="*/ 1841986 w 1841986"/>
              <a:gd name="connsiteY1" fmla="*/ 0 h 417780"/>
              <a:gd name="connsiteX2" fmla="*/ 1835775 w 1841986"/>
              <a:gd name="connsiteY2" fmla="*/ 413639 h 417780"/>
              <a:gd name="connsiteX3" fmla="*/ 0 w 1841986"/>
              <a:gd name="connsiteY3" fmla="*/ 417780 h 417780"/>
              <a:gd name="connsiteX4" fmla="*/ 404037 w 1841986"/>
              <a:gd name="connsiteY4" fmla="*/ 3110 h 417780"/>
              <a:gd name="connsiteX0" fmla="*/ 404037 w 1841986"/>
              <a:gd name="connsiteY0" fmla="*/ 3110 h 417780"/>
              <a:gd name="connsiteX1" fmla="*/ 1841986 w 1841986"/>
              <a:gd name="connsiteY1" fmla="*/ 0 h 417780"/>
              <a:gd name="connsiteX2" fmla="*/ 1835775 w 1841986"/>
              <a:gd name="connsiteY2" fmla="*/ 413639 h 417780"/>
              <a:gd name="connsiteX3" fmla="*/ 0 w 1841986"/>
              <a:gd name="connsiteY3" fmla="*/ 417780 h 417780"/>
              <a:gd name="connsiteX4" fmla="*/ 404037 w 1841986"/>
              <a:gd name="connsiteY4" fmla="*/ 3110 h 417780"/>
              <a:gd name="connsiteX0" fmla="*/ 404037 w 1841986"/>
              <a:gd name="connsiteY0" fmla="*/ 3110 h 417780"/>
              <a:gd name="connsiteX1" fmla="*/ 1841986 w 1841986"/>
              <a:gd name="connsiteY1" fmla="*/ 0 h 417780"/>
              <a:gd name="connsiteX2" fmla="*/ 1835775 w 1841986"/>
              <a:gd name="connsiteY2" fmla="*/ 409498 h 417780"/>
              <a:gd name="connsiteX3" fmla="*/ 0 w 1841986"/>
              <a:gd name="connsiteY3" fmla="*/ 417780 h 417780"/>
              <a:gd name="connsiteX4" fmla="*/ 404037 w 1841986"/>
              <a:gd name="connsiteY4" fmla="*/ 3110 h 417780"/>
              <a:gd name="connsiteX0" fmla="*/ 404037 w 1846176"/>
              <a:gd name="connsiteY0" fmla="*/ 3110 h 417780"/>
              <a:gd name="connsiteX1" fmla="*/ 1841986 w 1846176"/>
              <a:gd name="connsiteY1" fmla="*/ 0 h 417780"/>
              <a:gd name="connsiteX2" fmla="*/ 1846176 w 1846176"/>
              <a:gd name="connsiteY2" fmla="*/ 412965 h 417780"/>
              <a:gd name="connsiteX3" fmla="*/ 0 w 1846176"/>
              <a:gd name="connsiteY3" fmla="*/ 417780 h 417780"/>
              <a:gd name="connsiteX4" fmla="*/ 404037 w 1846176"/>
              <a:gd name="connsiteY4" fmla="*/ 3110 h 417780"/>
              <a:gd name="connsiteX0" fmla="*/ 404037 w 1842709"/>
              <a:gd name="connsiteY0" fmla="*/ 3110 h 417780"/>
              <a:gd name="connsiteX1" fmla="*/ 1841986 w 1842709"/>
              <a:gd name="connsiteY1" fmla="*/ 0 h 417780"/>
              <a:gd name="connsiteX2" fmla="*/ 1842709 w 1842709"/>
              <a:gd name="connsiteY2" fmla="*/ 416432 h 417780"/>
              <a:gd name="connsiteX3" fmla="*/ 0 w 1842709"/>
              <a:gd name="connsiteY3" fmla="*/ 417780 h 417780"/>
              <a:gd name="connsiteX4" fmla="*/ 404037 w 1842709"/>
              <a:gd name="connsiteY4" fmla="*/ 3110 h 417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709" h="417780">
                <a:moveTo>
                  <a:pt x="404037" y="3110"/>
                </a:moveTo>
                <a:lnTo>
                  <a:pt x="1841986" y="0"/>
                </a:lnTo>
                <a:cubicBezTo>
                  <a:pt x="1841986" y="139260"/>
                  <a:pt x="1842709" y="277172"/>
                  <a:pt x="1842709" y="416432"/>
                </a:cubicBezTo>
                <a:lnTo>
                  <a:pt x="0" y="417780"/>
                </a:lnTo>
                <a:lnTo>
                  <a:pt x="404037" y="3110"/>
                </a:lnTo>
                <a:close/>
              </a:path>
            </a:pathLst>
          </a:custGeom>
          <a:solidFill>
            <a:srgbClr val="2233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E95FA1-353F-3B88-ACC0-2018A9C5F8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660632"/>
            <a:ext cx="10515600" cy="998008"/>
          </a:xfrm>
          <a:prstGeom prst="rect">
            <a:avLst/>
          </a:prstGeom>
        </p:spPr>
        <p:txBody>
          <a:bodyPr/>
          <a:lstStyle>
            <a:lvl1pPr>
              <a:defRPr b="1" cap="none">
                <a:solidFill>
                  <a:srgbClr val="223369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2E9838-BF39-EA41-742D-8E056AE763E8}"/>
              </a:ext>
            </a:extLst>
          </p:cNvPr>
          <p:cNvSpPr/>
          <p:nvPr userDrawn="1"/>
        </p:nvSpPr>
        <p:spPr>
          <a:xfrm>
            <a:off x="585788" y="530225"/>
            <a:ext cx="95250" cy="714375"/>
          </a:xfrm>
          <a:custGeom>
            <a:avLst/>
            <a:gdLst>
              <a:gd name="connsiteX0" fmla="*/ 0 w 95250"/>
              <a:gd name="connsiteY0" fmla="*/ 0 h 714375"/>
              <a:gd name="connsiteX1" fmla="*/ 95250 w 95250"/>
              <a:gd name="connsiteY1" fmla="*/ 0 h 714375"/>
              <a:gd name="connsiteX2" fmla="*/ 95250 w 95250"/>
              <a:gd name="connsiteY2" fmla="*/ 714375 h 714375"/>
              <a:gd name="connsiteX3" fmla="*/ 0 w 95250"/>
              <a:gd name="connsiteY3" fmla="*/ 714375 h 714375"/>
              <a:gd name="connsiteX4" fmla="*/ 0 w 95250"/>
              <a:gd name="connsiteY4" fmla="*/ 0 h 714375"/>
              <a:gd name="connsiteX0" fmla="*/ 0 w 95250"/>
              <a:gd name="connsiteY0" fmla="*/ 0 h 714375"/>
              <a:gd name="connsiteX1" fmla="*/ 95250 w 95250"/>
              <a:gd name="connsiteY1" fmla="*/ 0 h 714375"/>
              <a:gd name="connsiteX2" fmla="*/ 95250 w 95250"/>
              <a:gd name="connsiteY2" fmla="*/ 714375 h 714375"/>
              <a:gd name="connsiteX3" fmla="*/ 0 w 95250"/>
              <a:gd name="connsiteY3" fmla="*/ 695325 h 714375"/>
              <a:gd name="connsiteX4" fmla="*/ 0 w 95250"/>
              <a:gd name="connsiteY4" fmla="*/ 0 h 71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250" h="714375">
                <a:moveTo>
                  <a:pt x="0" y="0"/>
                </a:moveTo>
                <a:lnTo>
                  <a:pt x="95250" y="0"/>
                </a:lnTo>
                <a:lnTo>
                  <a:pt x="95250" y="714375"/>
                </a:lnTo>
                <a:lnTo>
                  <a:pt x="0" y="6953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5900FE-4122-CCE2-C261-99FAAF3B41FE}"/>
              </a:ext>
            </a:extLst>
          </p:cNvPr>
          <p:cNvSpPr/>
          <p:nvPr userDrawn="1"/>
        </p:nvSpPr>
        <p:spPr>
          <a:xfrm rot="5400000">
            <a:off x="660400" y="385763"/>
            <a:ext cx="103188" cy="252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3197B5-2D73-1486-2A2C-3505F1D82EE1}"/>
              </a:ext>
            </a:extLst>
          </p:cNvPr>
          <p:cNvSpPr/>
          <p:nvPr userDrawn="1"/>
        </p:nvSpPr>
        <p:spPr>
          <a:xfrm rot="5400000">
            <a:off x="658817" y="1152525"/>
            <a:ext cx="106363" cy="252412"/>
          </a:xfrm>
          <a:custGeom>
            <a:avLst/>
            <a:gdLst>
              <a:gd name="connsiteX0" fmla="*/ 0 w 103188"/>
              <a:gd name="connsiteY0" fmla="*/ 0 h 252412"/>
              <a:gd name="connsiteX1" fmla="*/ 103188 w 103188"/>
              <a:gd name="connsiteY1" fmla="*/ 0 h 252412"/>
              <a:gd name="connsiteX2" fmla="*/ 103188 w 103188"/>
              <a:gd name="connsiteY2" fmla="*/ 252412 h 252412"/>
              <a:gd name="connsiteX3" fmla="*/ 0 w 103188"/>
              <a:gd name="connsiteY3" fmla="*/ 252412 h 252412"/>
              <a:gd name="connsiteX4" fmla="*/ 0 w 103188"/>
              <a:gd name="connsiteY4" fmla="*/ 0 h 252412"/>
              <a:gd name="connsiteX0" fmla="*/ 0 w 106363"/>
              <a:gd name="connsiteY0" fmla="*/ 0 h 252412"/>
              <a:gd name="connsiteX1" fmla="*/ 103188 w 106363"/>
              <a:gd name="connsiteY1" fmla="*/ 0 h 252412"/>
              <a:gd name="connsiteX2" fmla="*/ 106363 w 106363"/>
              <a:gd name="connsiteY2" fmla="*/ 155574 h 252412"/>
              <a:gd name="connsiteX3" fmla="*/ 0 w 106363"/>
              <a:gd name="connsiteY3" fmla="*/ 252412 h 252412"/>
              <a:gd name="connsiteX4" fmla="*/ 0 w 106363"/>
              <a:gd name="connsiteY4" fmla="*/ 0 h 252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363" h="252412">
                <a:moveTo>
                  <a:pt x="0" y="0"/>
                </a:moveTo>
                <a:lnTo>
                  <a:pt x="103188" y="0"/>
                </a:lnTo>
                <a:cubicBezTo>
                  <a:pt x="104246" y="51858"/>
                  <a:pt x="105305" y="103716"/>
                  <a:pt x="106363" y="155574"/>
                </a:cubicBezTo>
                <a:lnTo>
                  <a:pt x="0" y="252412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63EDC33B-FE40-5486-21F6-418EFBCE44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612" y="1735137"/>
            <a:ext cx="10889721" cy="3790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 marL="914400" indent="0">
              <a:buNone/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51ABA919-F4C8-93B2-5FFC-61EBF0610460}"/>
              </a:ext>
            </a:extLst>
          </p:cNvPr>
          <p:cNvSpPr txBox="1">
            <a:spLocks/>
          </p:cNvSpPr>
          <p:nvPr/>
        </p:nvSpPr>
        <p:spPr>
          <a:xfrm>
            <a:off x="432391" y="6363077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710E8EA-57F6-764C-8914-AEEABF058192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054B242E-9E70-AE3D-76CC-89B0D9B4E4D8}"/>
              </a:ext>
            </a:extLst>
          </p:cNvPr>
          <p:cNvSpPr/>
          <p:nvPr userDrawn="1"/>
        </p:nvSpPr>
        <p:spPr>
          <a:xfrm>
            <a:off x="585788" y="530225"/>
            <a:ext cx="95250" cy="714375"/>
          </a:xfrm>
          <a:custGeom>
            <a:avLst/>
            <a:gdLst>
              <a:gd name="connsiteX0" fmla="*/ 0 w 95250"/>
              <a:gd name="connsiteY0" fmla="*/ 0 h 714375"/>
              <a:gd name="connsiteX1" fmla="*/ 95250 w 95250"/>
              <a:gd name="connsiteY1" fmla="*/ 0 h 714375"/>
              <a:gd name="connsiteX2" fmla="*/ 95250 w 95250"/>
              <a:gd name="connsiteY2" fmla="*/ 714375 h 714375"/>
              <a:gd name="connsiteX3" fmla="*/ 0 w 95250"/>
              <a:gd name="connsiteY3" fmla="*/ 714375 h 714375"/>
              <a:gd name="connsiteX4" fmla="*/ 0 w 95250"/>
              <a:gd name="connsiteY4" fmla="*/ 0 h 714375"/>
              <a:gd name="connsiteX0" fmla="*/ 0 w 95250"/>
              <a:gd name="connsiteY0" fmla="*/ 0 h 714375"/>
              <a:gd name="connsiteX1" fmla="*/ 95250 w 95250"/>
              <a:gd name="connsiteY1" fmla="*/ 0 h 714375"/>
              <a:gd name="connsiteX2" fmla="*/ 95250 w 95250"/>
              <a:gd name="connsiteY2" fmla="*/ 714375 h 714375"/>
              <a:gd name="connsiteX3" fmla="*/ 0 w 95250"/>
              <a:gd name="connsiteY3" fmla="*/ 695325 h 714375"/>
              <a:gd name="connsiteX4" fmla="*/ 0 w 95250"/>
              <a:gd name="connsiteY4" fmla="*/ 0 h 71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250" h="714375">
                <a:moveTo>
                  <a:pt x="0" y="0"/>
                </a:moveTo>
                <a:lnTo>
                  <a:pt x="95250" y="0"/>
                </a:lnTo>
                <a:lnTo>
                  <a:pt x="95250" y="714375"/>
                </a:lnTo>
                <a:lnTo>
                  <a:pt x="0" y="695325"/>
                </a:lnTo>
                <a:lnTo>
                  <a:pt x="0" y="0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5EBAF5-932C-C6D1-407D-3631E53CD523}"/>
              </a:ext>
            </a:extLst>
          </p:cNvPr>
          <p:cNvSpPr/>
          <p:nvPr userDrawn="1"/>
        </p:nvSpPr>
        <p:spPr>
          <a:xfrm rot="5400000">
            <a:off x="660400" y="385763"/>
            <a:ext cx="103188" cy="252412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B5D80736-32C0-398B-814C-DA76F2E5E248}"/>
              </a:ext>
            </a:extLst>
          </p:cNvPr>
          <p:cNvSpPr/>
          <p:nvPr userDrawn="1"/>
        </p:nvSpPr>
        <p:spPr>
          <a:xfrm rot="5400000">
            <a:off x="658817" y="1152525"/>
            <a:ext cx="106363" cy="252412"/>
          </a:xfrm>
          <a:custGeom>
            <a:avLst/>
            <a:gdLst>
              <a:gd name="connsiteX0" fmla="*/ 0 w 103188"/>
              <a:gd name="connsiteY0" fmla="*/ 0 h 252412"/>
              <a:gd name="connsiteX1" fmla="*/ 103188 w 103188"/>
              <a:gd name="connsiteY1" fmla="*/ 0 h 252412"/>
              <a:gd name="connsiteX2" fmla="*/ 103188 w 103188"/>
              <a:gd name="connsiteY2" fmla="*/ 252412 h 252412"/>
              <a:gd name="connsiteX3" fmla="*/ 0 w 103188"/>
              <a:gd name="connsiteY3" fmla="*/ 252412 h 252412"/>
              <a:gd name="connsiteX4" fmla="*/ 0 w 103188"/>
              <a:gd name="connsiteY4" fmla="*/ 0 h 252412"/>
              <a:gd name="connsiteX0" fmla="*/ 0 w 106363"/>
              <a:gd name="connsiteY0" fmla="*/ 0 h 252412"/>
              <a:gd name="connsiteX1" fmla="*/ 103188 w 106363"/>
              <a:gd name="connsiteY1" fmla="*/ 0 h 252412"/>
              <a:gd name="connsiteX2" fmla="*/ 106363 w 106363"/>
              <a:gd name="connsiteY2" fmla="*/ 155574 h 252412"/>
              <a:gd name="connsiteX3" fmla="*/ 0 w 106363"/>
              <a:gd name="connsiteY3" fmla="*/ 252412 h 252412"/>
              <a:gd name="connsiteX4" fmla="*/ 0 w 106363"/>
              <a:gd name="connsiteY4" fmla="*/ 0 h 252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363" h="252412">
                <a:moveTo>
                  <a:pt x="0" y="0"/>
                </a:moveTo>
                <a:lnTo>
                  <a:pt x="103188" y="0"/>
                </a:lnTo>
                <a:cubicBezTo>
                  <a:pt x="104246" y="51858"/>
                  <a:pt x="105305" y="103716"/>
                  <a:pt x="106363" y="155574"/>
                </a:cubicBezTo>
                <a:lnTo>
                  <a:pt x="0" y="252412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AA7CFD1-2C03-5336-7B26-EC2FC3B55B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901" y="6033429"/>
            <a:ext cx="2342408" cy="64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280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Black">
    <p:bg>
      <p:bgPr>
        <a:solidFill>
          <a:srgbClr val="221F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[Slide title]</a:t>
            </a:r>
          </a:p>
        </p:txBody>
      </p:sp>
    </p:spTree>
    <p:extLst>
      <p:ext uri="{BB962C8B-B14F-4D97-AF65-F5344CB8AC3E}">
        <p14:creationId xmlns:p14="http://schemas.microsoft.com/office/powerpoint/2010/main" val="19259975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008" userDrawn="1">
          <p15:clr>
            <a:srgbClr val="A4A3A4"/>
          </p15:clr>
        </p15:guide>
        <p15:guide id="2" orient="horz" pos="3888" userDrawn="1">
          <p15:clr>
            <a:srgbClr val="A4A3A4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36570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88" userDrawn="1">
          <p15:clr>
            <a:srgbClr val="A4A3A4"/>
          </p15:clr>
        </p15:guide>
        <p15:guide id="2" orient="horz" pos="1008" userDrawn="1">
          <p15:clr>
            <a:srgbClr val="A4A3A4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Black">
    <p:bg>
      <p:bgPr>
        <a:solidFill>
          <a:srgbClr val="221F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FAE817A-C1B7-0DDD-B094-13E9A6F73D6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  <a:miter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rgbClr val="FFFFFF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17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0D03BC-A585-B2C4-28C5-C580731EEC71}"/>
              </a:ext>
            </a:extLst>
          </p:cNvPr>
          <p:cNvSpPr/>
          <p:nvPr userDrawn="1"/>
        </p:nvSpPr>
        <p:spPr>
          <a:xfrm>
            <a:off x="0" y="2293496"/>
            <a:ext cx="12192000" cy="2654246"/>
          </a:xfrm>
          <a:prstGeom prst="rect">
            <a:avLst/>
          </a:prstGeom>
          <a:solidFill>
            <a:srgbClr val="727365">
              <a:alpha val="29804"/>
            </a:srgbClr>
          </a:solidFill>
          <a:ln>
            <a:noFill/>
            <a:miter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rgbClr val="FFFFFF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170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80A2E0BB-DDC2-7EC5-FC4D-FA69DEA9F385}"/>
              </a:ext>
            </a:extLst>
          </p:cNvPr>
          <p:cNvSpPr/>
          <p:nvPr userDrawn="1"/>
        </p:nvSpPr>
        <p:spPr>
          <a:xfrm>
            <a:off x="-88493" y="914154"/>
            <a:ext cx="1421355" cy="6021036"/>
          </a:xfrm>
          <a:custGeom>
            <a:avLst/>
            <a:gdLst>
              <a:gd name="connsiteX0" fmla="*/ 0 w 3860985"/>
              <a:gd name="connsiteY0" fmla="*/ 0 h 6782251"/>
              <a:gd name="connsiteX1" fmla="*/ 3860985 w 3860985"/>
              <a:gd name="connsiteY1" fmla="*/ 0 h 6782251"/>
              <a:gd name="connsiteX2" fmla="*/ 3860985 w 3860985"/>
              <a:gd name="connsiteY2" fmla="*/ 6782251 h 6782251"/>
              <a:gd name="connsiteX3" fmla="*/ 0 w 3860985"/>
              <a:gd name="connsiteY3" fmla="*/ 6782251 h 6782251"/>
              <a:gd name="connsiteX4" fmla="*/ 0 w 3860985"/>
              <a:gd name="connsiteY4" fmla="*/ 0 h 6782251"/>
              <a:gd name="connsiteX0" fmla="*/ 0 w 3860985"/>
              <a:gd name="connsiteY0" fmla="*/ 0 h 6782251"/>
              <a:gd name="connsiteX1" fmla="*/ 3189472 w 3860985"/>
              <a:gd name="connsiteY1" fmla="*/ 28576 h 6782251"/>
              <a:gd name="connsiteX2" fmla="*/ 3860985 w 3860985"/>
              <a:gd name="connsiteY2" fmla="*/ 6782251 h 6782251"/>
              <a:gd name="connsiteX3" fmla="*/ 0 w 3860985"/>
              <a:gd name="connsiteY3" fmla="*/ 6782251 h 6782251"/>
              <a:gd name="connsiteX4" fmla="*/ 0 w 3860985"/>
              <a:gd name="connsiteY4" fmla="*/ 0 h 6782251"/>
              <a:gd name="connsiteX0" fmla="*/ 0 w 4675372"/>
              <a:gd name="connsiteY0" fmla="*/ 0 h 6782251"/>
              <a:gd name="connsiteX1" fmla="*/ 3189472 w 4675372"/>
              <a:gd name="connsiteY1" fmla="*/ 28576 h 6782251"/>
              <a:gd name="connsiteX2" fmla="*/ 4675372 w 4675372"/>
              <a:gd name="connsiteY2" fmla="*/ 6782251 h 6782251"/>
              <a:gd name="connsiteX3" fmla="*/ 0 w 4675372"/>
              <a:gd name="connsiteY3" fmla="*/ 6782251 h 6782251"/>
              <a:gd name="connsiteX4" fmla="*/ 0 w 4675372"/>
              <a:gd name="connsiteY4" fmla="*/ 0 h 6782251"/>
              <a:gd name="connsiteX0" fmla="*/ 1592132 w 4675372"/>
              <a:gd name="connsiteY0" fmla="*/ 111273 h 6753675"/>
              <a:gd name="connsiteX1" fmla="*/ 3189472 w 4675372"/>
              <a:gd name="connsiteY1" fmla="*/ 0 h 6753675"/>
              <a:gd name="connsiteX2" fmla="*/ 4675372 w 4675372"/>
              <a:gd name="connsiteY2" fmla="*/ 6753675 h 6753675"/>
              <a:gd name="connsiteX3" fmla="*/ 0 w 4675372"/>
              <a:gd name="connsiteY3" fmla="*/ 6753675 h 6753675"/>
              <a:gd name="connsiteX4" fmla="*/ 1592132 w 4675372"/>
              <a:gd name="connsiteY4" fmla="*/ 111273 h 6753675"/>
              <a:gd name="connsiteX0" fmla="*/ 2818504 w 4675372"/>
              <a:gd name="connsiteY0" fmla="*/ 0 h 6760736"/>
              <a:gd name="connsiteX1" fmla="*/ 3189472 w 4675372"/>
              <a:gd name="connsiteY1" fmla="*/ 7061 h 6760736"/>
              <a:gd name="connsiteX2" fmla="*/ 4675372 w 4675372"/>
              <a:gd name="connsiteY2" fmla="*/ 6760736 h 6760736"/>
              <a:gd name="connsiteX3" fmla="*/ 0 w 4675372"/>
              <a:gd name="connsiteY3" fmla="*/ 6760736 h 6760736"/>
              <a:gd name="connsiteX4" fmla="*/ 2818504 w 4675372"/>
              <a:gd name="connsiteY4" fmla="*/ 0 h 6760736"/>
              <a:gd name="connsiteX0" fmla="*/ 3216537 w 4675372"/>
              <a:gd name="connsiteY0" fmla="*/ 0 h 6782251"/>
              <a:gd name="connsiteX1" fmla="*/ 3189472 w 4675372"/>
              <a:gd name="connsiteY1" fmla="*/ 28576 h 6782251"/>
              <a:gd name="connsiteX2" fmla="*/ 4675372 w 4675372"/>
              <a:gd name="connsiteY2" fmla="*/ 6782251 h 6782251"/>
              <a:gd name="connsiteX3" fmla="*/ 0 w 4675372"/>
              <a:gd name="connsiteY3" fmla="*/ 6782251 h 6782251"/>
              <a:gd name="connsiteX4" fmla="*/ 3216537 w 4675372"/>
              <a:gd name="connsiteY4" fmla="*/ 0 h 6782251"/>
              <a:gd name="connsiteX0" fmla="*/ 27065 w 1485900"/>
              <a:gd name="connsiteY0" fmla="*/ 0 h 6836039"/>
              <a:gd name="connsiteX1" fmla="*/ 0 w 1485900"/>
              <a:gd name="connsiteY1" fmla="*/ 28576 h 6836039"/>
              <a:gd name="connsiteX2" fmla="*/ 1485900 w 1485900"/>
              <a:gd name="connsiteY2" fmla="*/ 6782251 h 6836039"/>
              <a:gd name="connsiteX3" fmla="*/ 661766 w 1485900"/>
              <a:gd name="connsiteY3" fmla="*/ 6836039 h 6836039"/>
              <a:gd name="connsiteX4" fmla="*/ 27065 w 1485900"/>
              <a:gd name="connsiteY4" fmla="*/ 0 h 6836039"/>
              <a:gd name="connsiteX0" fmla="*/ 27065 w 1485900"/>
              <a:gd name="connsiteY0" fmla="*/ 0 h 6814523"/>
              <a:gd name="connsiteX1" fmla="*/ 0 w 1485900"/>
              <a:gd name="connsiteY1" fmla="*/ 28576 h 6814523"/>
              <a:gd name="connsiteX2" fmla="*/ 1485900 w 1485900"/>
              <a:gd name="connsiteY2" fmla="*/ 6782251 h 6814523"/>
              <a:gd name="connsiteX3" fmla="*/ 5549 w 1485900"/>
              <a:gd name="connsiteY3" fmla="*/ 6814523 h 6814523"/>
              <a:gd name="connsiteX4" fmla="*/ 27065 w 1485900"/>
              <a:gd name="connsiteY4" fmla="*/ 0 h 6814523"/>
              <a:gd name="connsiteX0" fmla="*/ 0 w 1523381"/>
              <a:gd name="connsiteY0" fmla="*/ 46728 h 6785947"/>
              <a:gd name="connsiteX1" fmla="*/ 37481 w 1523381"/>
              <a:gd name="connsiteY1" fmla="*/ 0 h 6785947"/>
              <a:gd name="connsiteX2" fmla="*/ 1523381 w 1523381"/>
              <a:gd name="connsiteY2" fmla="*/ 6753675 h 6785947"/>
              <a:gd name="connsiteX3" fmla="*/ 43030 w 1523381"/>
              <a:gd name="connsiteY3" fmla="*/ 6785947 h 6785947"/>
              <a:gd name="connsiteX4" fmla="*/ 0 w 1523381"/>
              <a:gd name="connsiteY4" fmla="*/ 46728 h 6785947"/>
              <a:gd name="connsiteX0" fmla="*/ 0 w 1523381"/>
              <a:gd name="connsiteY0" fmla="*/ 0 h 6739219"/>
              <a:gd name="connsiteX1" fmla="*/ 166572 w 1523381"/>
              <a:gd name="connsiteY1" fmla="*/ 7060 h 6739219"/>
              <a:gd name="connsiteX2" fmla="*/ 1523381 w 1523381"/>
              <a:gd name="connsiteY2" fmla="*/ 6706947 h 6739219"/>
              <a:gd name="connsiteX3" fmla="*/ 43030 w 1523381"/>
              <a:gd name="connsiteY3" fmla="*/ 6739219 h 6739219"/>
              <a:gd name="connsiteX4" fmla="*/ 0 w 1523381"/>
              <a:gd name="connsiteY4" fmla="*/ 0 h 6739219"/>
              <a:gd name="connsiteX0" fmla="*/ 0 w 1523381"/>
              <a:gd name="connsiteY0" fmla="*/ 0 h 6739219"/>
              <a:gd name="connsiteX1" fmla="*/ 177330 w 1523381"/>
              <a:gd name="connsiteY1" fmla="*/ 534185 h 6739219"/>
              <a:gd name="connsiteX2" fmla="*/ 1523381 w 1523381"/>
              <a:gd name="connsiteY2" fmla="*/ 6706947 h 6739219"/>
              <a:gd name="connsiteX3" fmla="*/ 43030 w 1523381"/>
              <a:gd name="connsiteY3" fmla="*/ 6739219 h 6739219"/>
              <a:gd name="connsiteX4" fmla="*/ 0 w 1523381"/>
              <a:gd name="connsiteY4" fmla="*/ 0 h 6739219"/>
              <a:gd name="connsiteX0" fmla="*/ 118335 w 1480351"/>
              <a:gd name="connsiteY0" fmla="*/ 14455 h 6205034"/>
              <a:gd name="connsiteX1" fmla="*/ 134300 w 1480351"/>
              <a:gd name="connsiteY1" fmla="*/ 0 h 6205034"/>
              <a:gd name="connsiteX2" fmla="*/ 1480351 w 1480351"/>
              <a:gd name="connsiteY2" fmla="*/ 6172762 h 6205034"/>
              <a:gd name="connsiteX3" fmla="*/ 0 w 1480351"/>
              <a:gd name="connsiteY3" fmla="*/ 6205034 h 6205034"/>
              <a:gd name="connsiteX4" fmla="*/ 118335 w 1480351"/>
              <a:gd name="connsiteY4" fmla="*/ 14455 h 6205034"/>
              <a:gd name="connsiteX0" fmla="*/ 75304 w 1480351"/>
              <a:gd name="connsiteY0" fmla="*/ 14455 h 6205034"/>
              <a:gd name="connsiteX1" fmla="*/ 134300 w 1480351"/>
              <a:gd name="connsiteY1" fmla="*/ 0 h 6205034"/>
              <a:gd name="connsiteX2" fmla="*/ 1480351 w 1480351"/>
              <a:gd name="connsiteY2" fmla="*/ 6172762 h 6205034"/>
              <a:gd name="connsiteX3" fmla="*/ 0 w 1480351"/>
              <a:gd name="connsiteY3" fmla="*/ 6205034 h 6205034"/>
              <a:gd name="connsiteX4" fmla="*/ 75304 w 1480351"/>
              <a:gd name="connsiteY4" fmla="*/ 14455 h 6205034"/>
              <a:gd name="connsiteX0" fmla="*/ 10758 w 1480351"/>
              <a:gd name="connsiteY0" fmla="*/ 251123 h 6205034"/>
              <a:gd name="connsiteX1" fmla="*/ 134300 w 1480351"/>
              <a:gd name="connsiteY1" fmla="*/ 0 h 6205034"/>
              <a:gd name="connsiteX2" fmla="*/ 1480351 w 1480351"/>
              <a:gd name="connsiteY2" fmla="*/ 6172762 h 6205034"/>
              <a:gd name="connsiteX3" fmla="*/ 0 w 1480351"/>
              <a:gd name="connsiteY3" fmla="*/ 6205034 h 6205034"/>
              <a:gd name="connsiteX4" fmla="*/ 10758 w 1480351"/>
              <a:gd name="connsiteY4" fmla="*/ 251123 h 6205034"/>
              <a:gd name="connsiteX0" fmla="*/ 10758 w 1480351"/>
              <a:gd name="connsiteY0" fmla="*/ 79000 h 6032911"/>
              <a:gd name="connsiteX1" fmla="*/ 58996 w 1480351"/>
              <a:gd name="connsiteY1" fmla="*/ 0 h 6032911"/>
              <a:gd name="connsiteX2" fmla="*/ 1480351 w 1480351"/>
              <a:gd name="connsiteY2" fmla="*/ 6000639 h 6032911"/>
              <a:gd name="connsiteX3" fmla="*/ 0 w 1480351"/>
              <a:gd name="connsiteY3" fmla="*/ 6032911 h 6032911"/>
              <a:gd name="connsiteX4" fmla="*/ 10758 w 1480351"/>
              <a:gd name="connsiteY4" fmla="*/ 79000 h 6032911"/>
              <a:gd name="connsiteX0" fmla="*/ 0 w 1469593"/>
              <a:gd name="connsiteY0" fmla="*/ 79000 h 6032911"/>
              <a:gd name="connsiteX1" fmla="*/ 48238 w 1469593"/>
              <a:gd name="connsiteY1" fmla="*/ 0 h 6032911"/>
              <a:gd name="connsiteX2" fmla="*/ 1469593 w 1469593"/>
              <a:gd name="connsiteY2" fmla="*/ 6000639 h 6032911"/>
              <a:gd name="connsiteX3" fmla="*/ 191123 w 1469593"/>
              <a:gd name="connsiteY3" fmla="*/ 6032911 h 6032911"/>
              <a:gd name="connsiteX4" fmla="*/ 0 w 1469593"/>
              <a:gd name="connsiteY4" fmla="*/ 79000 h 6032911"/>
              <a:gd name="connsiteX0" fmla="*/ 0 w 1469593"/>
              <a:gd name="connsiteY0" fmla="*/ 79000 h 6000639"/>
              <a:gd name="connsiteX1" fmla="*/ 48238 w 1469593"/>
              <a:gd name="connsiteY1" fmla="*/ 0 h 6000639"/>
              <a:gd name="connsiteX2" fmla="*/ 1469593 w 1469593"/>
              <a:gd name="connsiteY2" fmla="*/ 6000639 h 6000639"/>
              <a:gd name="connsiteX3" fmla="*/ 84245 w 1469593"/>
              <a:gd name="connsiteY3" fmla="*/ 5985410 h 6000639"/>
              <a:gd name="connsiteX4" fmla="*/ 0 w 1469593"/>
              <a:gd name="connsiteY4" fmla="*/ 79000 h 6000639"/>
              <a:gd name="connsiteX0" fmla="*/ 70515 w 1421355"/>
              <a:gd name="connsiteY0" fmla="*/ 102750 h 6000639"/>
              <a:gd name="connsiteX1" fmla="*/ 0 w 1421355"/>
              <a:gd name="connsiteY1" fmla="*/ 0 h 6000639"/>
              <a:gd name="connsiteX2" fmla="*/ 1421355 w 1421355"/>
              <a:gd name="connsiteY2" fmla="*/ 6000639 h 6000639"/>
              <a:gd name="connsiteX3" fmla="*/ 36007 w 1421355"/>
              <a:gd name="connsiteY3" fmla="*/ 5985410 h 6000639"/>
              <a:gd name="connsiteX4" fmla="*/ 70515 w 1421355"/>
              <a:gd name="connsiteY4" fmla="*/ 102750 h 6000639"/>
              <a:gd name="connsiteX0" fmla="*/ 70515 w 1421355"/>
              <a:gd name="connsiteY0" fmla="*/ 102750 h 6021036"/>
              <a:gd name="connsiteX1" fmla="*/ 0 w 1421355"/>
              <a:gd name="connsiteY1" fmla="*/ 0 h 6021036"/>
              <a:gd name="connsiteX2" fmla="*/ 1421355 w 1421355"/>
              <a:gd name="connsiteY2" fmla="*/ 6000639 h 6021036"/>
              <a:gd name="connsiteX3" fmla="*/ 47882 w 1421355"/>
              <a:gd name="connsiteY3" fmla="*/ 6021036 h 6021036"/>
              <a:gd name="connsiteX4" fmla="*/ 70515 w 1421355"/>
              <a:gd name="connsiteY4" fmla="*/ 102750 h 6021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1355" h="6021036">
                <a:moveTo>
                  <a:pt x="70515" y="102750"/>
                </a:moveTo>
                <a:lnTo>
                  <a:pt x="0" y="0"/>
                </a:lnTo>
                <a:lnTo>
                  <a:pt x="1421355" y="6000639"/>
                </a:lnTo>
                <a:lnTo>
                  <a:pt x="47882" y="6021036"/>
                </a:lnTo>
                <a:cubicBezTo>
                  <a:pt x="55426" y="4048274"/>
                  <a:pt x="62971" y="2075512"/>
                  <a:pt x="70515" y="102750"/>
                </a:cubicBezTo>
                <a:close/>
              </a:path>
            </a:pathLst>
          </a:custGeom>
          <a:solidFill>
            <a:srgbClr val="FFCC01"/>
          </a:solidFill>
          <a:ln>
            <a:noFill/>
            <a:miter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rgbClr val="FFFFFF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170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3607BE82-5E7C-9B98-23A1-6F01563BA7AC}"/>
              </a:ext>
            </a:extLst>
          </p:cNvPr>
          <p:cNvSpPr/>
          <p:nvPr userDrawn="1"/>
        </p:nvSpPr>
        <p:spPr>
          <a:xfrm>
            <a:off x="10895044" y="-207818"/>
            <a:ext cx="1296956" cy="5486400"/>
          </a:xfrm>
          <a:custGeom>
            <a:avLst/>
            <a:gdLst>
              <a:gd name="connsiteX0" fmla="*/ 74645 w 1296956"/>
              <a:gd name="connsiteY0" fmla="*/ 205274 h 5486400"/>
              <a:gd name="connsiteX1" fmla="*/ 0 w 1296956"/>
              <a:gd name="connsiteY1" fmla="*/ 0 h 5486400"/>
              <a:gd name="connsiteX2" fmla="*/ 1296956 w 1296956"/>
              <a:gd name="connsiteY2" fmla="*/ 5486400 h 5486400"/>
              <a:gd name="connsiteX3" fmla="*/ 1296956 w 1296956"/>
              <a:gd name="connsiteY3" fmla="*/ 205274 h 5486400"/>
              <a:gd name="connsiteX4" fmla="*/ 9331 w 1296956"/>
              <a:gd name="connsiteY4" fmla="*/ 186613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6956" h="5486400">
                <a:moveTo>
                  <a:pt x="74645" y="205274"/>
                </a:moveTo>
                <a:lnTo>
                  <a:pt x="0" y="0"/>
                </a:lnTo>
                <a:lnTo>
                  <a:pt x="1296956" y="5486400"/>
                </a:lnTo>
                <a:lnTo>
                  <a:pt x="1296956" y="205274"/>
                </a:lnTo>
                <a:lnTo>
                  <a:pt x="9331" y="186613"/>
                </a:lnTo>
              </a:path>
            </a:pathLst>
          </a:custGeom>
          <a:solidFill>
            <a:schemeClr val="tx2"/>
          </a:solidFill>
          <a:ln>
            <a:noFill/>
            <a:miter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8220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888" userDrawn="1">
          <p15:clr>
            <a:srgbClr val="A4A3A4"/>
          </p15:clr>
        </p15:guide>
        <p15:guide id="2" orient="horz" pos="1008" userDrawn="1">
          <p15:clr>
            <a:srgbClr val="A4A3A4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rgbClr val="221F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">
            <a:extLst>
              <a:ext uri="{FF2B5EF4-FFF2-40B4-BE49-F238E27FC236}">
                <a16:creationId xmlns:a16="http://schemas.microsoft.com/office/drawing/2014/main" id="{9FBB499C-D22E-E02E-342C-293D573F4036}"/>
              </a:ext>
            </a:extLst>
          </p:cNvPr>
          <p:cNvSpPr txBox="1"/>
          <p:nvPr userDrawn="1"/>
        </p:nvSpPr>
        <p:spPr>
          <a:xfrm>
            <a:off x="548216" y="2148840"/>
            <a:ext cx="11094720" cy="1371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SzPct val="100000"/>
              <a:buFontTx/>
              <a:buNone/>
            </a:pPr>
            <a:r>
              <a:rPr lang="en-US" sz="4800" cap="all" baseline="0">
                <a:solidFill>
                  <a:srgbClr val="FFCC01"/>
                </a:solidFill>
              </a:rPr>
              <a:t>THANK YOU.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900DDD06-33DA-C48B-4271-22D241C5EC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8218" y="5075239"/>
            <a:ext cx="5365749" cy="1371599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FontTx/>
              <a:buNone/>
              <a:defRPr sz="1200"/>
            </a:lvl1pPr>
            <a:lvl2pPr marL="0" indent="0">
              <a:spcBef>
                <a:spcPts val="0"/>
              </a:spcBef>
              <a:buFontTx/>
              <a:buNone/>
              <a:defRPr sz="1200"/>
            </a:lvl2pPr>
            <a:lvl3pPr marL="0" indent="0">
              <a:spcBef>
                <a:spcPts val="0"/>
              </a:spcBef>
              <a:buFontTx/>
              <a:buNone/>
              <a:defRPr sz="1200"/>
            </a:lvl3pPr>
            <a:lvl4pPr marL="0" indent="0">
              <a:spcBef>
                <a:spcPts val="0"/>
              </a:spcBef>
              <a:buFontTx/>
              <a:buNone/>
              <a:defRPr sz="1200"/>
            </a:lvl4pPr>
            <a:lvl5pPr marL="0" indent="0">
              <a:spcBef>
                <a:spcPts val="0"/>
              </a:spcBef>
              <a:buFontTx/>
              <a:buNone/>
              <a:defRPr sz="1200"/>
            </a:lvl5pPr>
            <a:lvl6pPr marL="0" indent="0">
              <a:spcBef>
                <a:spcPts val="0"/>
              </a:spcBef>
              <a:buFontTx/>
              <a:buNone/>
              <a:defRPr sz="1200"/>
            </a:lvl6pPr>
            <a:lvl7pPr marL="0" indent="0">
              <a:spcBef>
                <a:spcPts val="0"/>
              </a:spcBef>
              <a:buFontTx/>
              <a:buNone/>
              <a:defRPr sz="1200"/>
            </a:lvl7pPr>
            <a:lvl8pPr marL="0" indent="0">
              <a:spcBef>
                <a:spcPts val="0"/>
              </a:spcBef>
              <a:buFontTx/>
              <a:buNone/>
              <a:defRPr sz="1200"/>
            </a:lvl8pPr>
            <a:lvl9pPr marL="0" indent="0">
              <a:spcBef>
                <a:spcPts val="0"/>
              </a:spcBef>
              <a:buFontTx/>
              <a:buNone/>
              <a:defRPr sz="1200"/>
            </a:lvl9pPr>
          </a:lstStyle>
          <a:p>
            <a:pPr lvl="0"/>
            <a:r>
              <a:rPr lang="en-US"/>
              <a:t>[Enter your contact information here OR delete this textbox]</a:t>
            </a:r>
          </a:p>
        </p:txBody>
      </p:sp>
    </p:spTree>
    <p:extLst>
      <p:ext uri="{BB962C8B-B14F-4D97-AF65-F5344CB8AC3E}">
        <p14:creationId xmlns:p14="http://schemas.microsoft.com/office/powerpoint/2010/main" val="36315669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">
    <p:bg>
      <p:bgPr>
        <a:solidFill>
          <a:srgbClr val="221F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U.S. Army" descr="U.S. Army">
            <a:extLst>
              <a:ext uri="{FF2B5EF4-FFF2-40B4-BE49-F238E27FC236}">
                <a16:creationId xmlns:a16="http://schemas.microsoft.com/office/drawing/2014/main" id="{0B06A788-76BC-690C-D43E-FC2BDE0FB202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 bwMode="black">
          <a:xfrm>
            <a:off x="2827020" y="2057400"/>
            <a:ext cx="6537960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3219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3.emf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640" y="411481"/>
            <a:ext cx="8231293" cy="914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[Slide title]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39" y="1600198"/>
            <a:ext cx="11094720" cy="4572000"/>
          </a:xfrm>
          <a:prstGeom prst="rect">
            <a:avLst/>
          </a:prstGeom>
        </p:spPr>
        <p:txBody>
          <a:bodyPr vert="horz" lIns="0" tIns="0" rIns="0" bIns="0" spcCol="36576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/Version">
            <a:extLst>
              <a:ext uri="{FF2B5EF4-FFF2-40B4-BE49-F238E27FC236}">
                <a16:creationId xmlns:a16="http://schemas.microsoft.com/office/drawing/2014/main" id="{301315CB-71DA-DA4F-D9D2-394082947383}"/>
              </a:ext>
            </a:extLst>
          </p:cNvPr>
          <p:cNvSpPr txBox="1"/>
          <p:nvPr userDrawn="1"/>
        </p:nvSpPr>
        <p:spPr>
          <a:xfrm>
            <a:off x="9144000" y="6263958"/>
            <a:ext cx="1075267" cy="18288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buSzPct val="100000"/>
              <a:buFontTx/>
              <a:buNone/>
            </a:pPr>
            <a:endParaRPr lang="en-US" sz="700" b="1" cap="all" baseline="0">
              <a:solidFill>
                <a:schemeClr val="tx2"/>
              </a:solidFill>
            </a:endParaRPr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id="{0CF74B29-F57B-C813-2E4D-10FAD28D1106}"/>
              </a:ext>
            </a:extLst>
          </p:cNvPr>
          <p:cNvSpPr txBox="1">
            <a:spLocks/>
          </p:cNvSpPr>
          <p:nvPr userDrawn="1"/>
        </p:nvSpPr>
        <p:spPr>
          <a:xfrm>
            <a:off x="10583334" y="6263640"/>
            <a:ext cx="1060025" cy="18288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700" b="1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8C732EE-6F85-C542-B0DE-2D911F843EA4}" type="slidenum">
              <a:rPr lang="en-US" sz="700" smtClean="0">
                <a:solidFill>
                  <a:schemeClr val="tx2"/>
                </a:solidFill>
              </a:rPr>
              <a:pPr/>
              <a:t>‹#›</a:t>
            </a:fld>
            <a:endParaRPr lang="en-US" sz="700">
              <a:solidFill>
                <a:schemeClr val="tx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492032-C3E2-491E-6C3B-B6FE9712F5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ACF33-09C6-4898-93F9-13C1A977F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64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706" r:id="rId3"/>
    <p:sldLayoutId id="2147483705" r:id="rId4"/>
    <p:sldLayoutId id="2147483703" r:id="rId5"/>
    <p:sldLayoutId id="2147483667" r:id="rId6"/>
    <p:sldLayoutId id="2147483701" r:id="rId7"/>
    <p:sldLayoutId id="2147483669" r:id="rId8"/>
    <p:sldLayoutId id="2147483668" r:id="rId9"/>
    <p:sldLayoutId id="2147483707" r:id="rId10"/>
    <p:sldLayoutId id="2147483708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9" r:id="rId22"/>
    <p:sldLayoutId id="2147483730" r:id="rId23"/>
    <p:sldLayoutId id="2147483725" r:id="rId24"/>
    <p:sldLayoutId id="2147483726" r:id="rId25"/>
    <p:sldLayoutId id="2147483727" r:id="rId26"/>
    <p:sldLayoutId id="2147483728" r:id="rId27"/>
    <p:sldLayoutId id="2147483769" r:id="rId2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000"/>
        </a:spcBef>
        <a:buFont typeface="Arial" panose="020B0604020202020204" pitchFamily="34" charset="0"/>
        <a:buChar char="▪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8288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1280160" indent="-18288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1463040" indent="-18288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1645920" indent="-18288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9" userDrawn="1">
          <p15:clr>
            <a:srgbClr val="F26B43"/>
          </p15:clr>
        </p15:guide>
        <p15:guide id="2" pos="345" userDrawn="1">
          <p15:clr>
            <a:srgbClr val="F26B43"/>
          </p15:clr>
        </p15:guide>
        <p15:guide id="3" pos="7335" userDrawn="1">
          <p15:clr>
            <a:srgbClr val="F26B43"/>
          </p15:clr>
        </p15:guide>
        <p15:guide id="4" orient="horz" pos="4061" userDrawn="1">
          <p15:clr>
            <a:srgbClr val="F26B43"/>
          </p15:clr>
        </p15:guide>
        <p15:guide id="6" pos="1018" userDrawn="1">
          <p15:clr>
            <a:srgbClr val="A4A3A4"/>
          </p15:clr>
        </p15:guide>
        <p15:guide id="7" pos="1248" userDrawn="1">
          <p15:clr>
            <a:srgbClr val="A4A3A4"/>
          </p15:clr>
        </p15:guide>
        <p15:guide id="8" pos="2148" userDrawn="1">
          <p15:clr>
            <a:srgbClr val="A4A3A4"/>
          </p15:clr>
        </p15:guide>
        <p15:guide id="9" pos="3052" userDrawn="1">
          <p15:clr>
            <a:srgbClr val="A4A3A4"/>
          </p15:clr>
        </p15:guide>
        <p15:guide id="10" pos="3954" userDrawn="1">
          <p15:clr>
            <a:srgbClr val="A4A3A4"/>
          </p15:clr>
        </p15:guide>
        <p15:guide id="11" pos="3724" userDrawn="1">
          <p15:clr>
            <a:srgbClr val="A4A3A4"/>
          </p15:clr>
        </p15:guide>
        <p15:guide id="12" pos="4858" userDrawn="1">
          <p15:clr>
            <a:srgbClr val="A4A3A4"/>
          </p15:clr>
        </p15:guide>
        <p15:guide id="13" pos="5758" userDrawn="1">
          <p15:clr>
            <a:srgbClr val="A4A3A4"/>
          </p15:clr>
        </p15:guide>
        <p15:guide id="14" pos="6660" userDrawn="1">
          <p15:clr>
            <a:srgbClr val="A4A3A4"/>
          </p15:clr>
        </p15:guide>
        <p15:guide id="15" pos="1920" userDrawn="1">
          <p15:clr>
            <a:srgbClr val="A4A3A4"/>
          </p15:clr>
        </p15:guide>
        <p15:guide id="16" pos="2822" userDrawn="1">
          <p15:clr>
            <a:srgbClr val="A4A3A4"/>
          </p15:clr>
        </p15:guide>
        <p15:guide id="17" pos="4626" userDrawn="1">
          <p15:clr>
            <a:srgbClr val="A4A3A4"/>
          </p15:clr>
        </p15:guide>
        <p15:guide id="18" pos="5530" userDrawn="1">
          <p15:clr>
            <a:srgbClr val="A4A3A4"/>
          </p15:clr>
        </p15:guide>
        <p15:guide id="19" pos="6434" userDrawn="1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&quot;&quot;">
            <a:extLst>
              <a:ext uri="{FF2B5EF4-FFF2-40B4-BE49-F238E27FC236}">
                <a16:creationId xmlns:a16="http://schemas.microsoft.com/office/drawing/2014/main" id="{B1E0BD8D-B55F-1816-BAFC-5CE024109C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t="-18262"/>
          <a:stretch/>
        </p:blipFill>
        <p:spPr>
          <a:xfrm>
            <a:off x="152400" y="6194300"/>
            <a:ext cx="11887200" cy="52717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B4200-9CFD-F7A8-560D-22C6CA50DD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2013" y="61943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B1AB44B9-F1EC-4F4B-88D4-413245C9CD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003BA41-07C0-C85C-48B1-47D365C64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0649"/>
            <a:ext cx="10515600" cy="11600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1F93829-E33C-7B66-C759-F069DBE12A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06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E53AE1F-E281-949D-9FE8-9BA20C712D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943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endParaRPr lang="en-US"/>
          </a:p>
        </p:txBody>
      </p:sp>
      <p:sp>
        <p:nvSpPr>
          <p:cNvPr id="12" name="Rectangle 11" descr="&quot;&quot;">
            <a:extLst>
              <a:ext uri="{FF2B5EF4-FFF2-40B4-BE49-F238E27FC236}">
                <a16:creationId xmlns:a16="http://schemas.microsoft.com/office/drawing/2014/main" id="{19EEE6E2-CA3A-1005-CB56-6D0E0281F90F}"/>
              </a:ext>
            </a:extLst>
          </p:cNvPr>
          <p:cNvSpPr/>
          <p:nvPr userDrawn="1"/>
        </p:nvSpPr>
        <p:spPr>
          <a:xfrm>
            <a:off x="0" y="6135624"/>
            <a:ext cx="605928" cy="722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 descr="&quot;&quot;">
            <a:extLst>
              <a:ext uri="{FF2B5EF4-FFF2-40B4-BE49-F238E27FC236}">
                <a16:creationId xmlns:a16="http://schemas.microsoft.com/office/drawing/2014/main" id="{1279CBC1-2290-92A5-D852-FBB1B036F869}"/>
              </a:ext>
            </a:extLst>
          </p:cNvPr>
          <p:cNvGrpSpPr/>
          <p:nvPr userDrawn="1"/>
        </p:nvGrpSpPr>
        <p:grpSpPr>
          <a:xfrm>
            <a:off x="147204" y="119502"/>
            <a:ext cx="11892396" cy="329742"/>
            <a:chOff x="147204" y="119502"/>
            <a:chExt cx="11892396" cy="32974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B46C3F5-CDDE-95C7-DE21-E0A5F02540B1}"/>
                </a:ext>
              </a:extLst>
            </p:cNvPr>
            <p:cNvSpPr/>
            <p:nvPr userDrawn="1"/>
          </p:nvSpPr>
          <p:spPr>
            <a:xfrm>
              <a:off x="11913204" y="119502"/>
              <a:ext cx="126396" cy="329742"/>
            </a:xfrm>
            <a:prstGeom prst="rect">
              <a:avLst/>
            </a:prstGeom>
            <a:solidFill>
              <a:srgbClr val="003F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A250AF5-EB38-3A38-85D1-2C1DB81C3CBD}"/>
                </a:ext>
              </a:extLst>
            </p:cNvPr>
            <p:cNvSpPr/>
            <p:nvPr userDrawn="1"/>
          </p:nvSpPr>
          <p:spPr>
            <a:xfrm rot="5400000">
              <a:off x="5967006" y="-5700300"/>
              <a:ext cx="126396" cy="11766000"/>
            </a:xfrm>
            <a:prstGeom prst="rect">
              <a:avLst/>
            </a:prstGeom>
            <a:solidFill>
              <a:srgbClr val="003F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DCEF3D3-B674-D4BC-A5F8-97FBC5B565EE}"/>
                </a:ext>
              </a:extLst>
            </p:cNvPr>
            <p:cNvSpPr/>
            <p:nvPr userDrawn="1"/>
          </p:nvSpPr>
          <p:spPr>
            <a:xfrm>
              <a:off x="147204" y="119502"/>
              <a:ext cx="126396" cy="329742"/>
            </a:xfrm>
            <a:prstGeom prst="rect">
              <a:avLst/>
            </a:prstGeom>
            <a:solidFill>
              <a:srgbClr val="003F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</p:grpSp>
      <p:sp>
        <p:nvSpPr>
          <p:cNvPr id="17" name="Rectangle 14" descr="&quot;&quot;">
            <a:extLst>
              <a:ext uri="{FF2B5EF4-FFF2-40B4-BE49-F238E27FC236}">
                <a16:creationId xmlns:a16="http://schemas.microsoft.com/office/drawing/2014/main" id="{C879017E-CD8A-5681-9D47-E3F6F19F491E}"/>
              </a:ext>
            </a:extLst>
          </p:cNvPr>
          <p:cNvSpPr/>
          <p:nvPr userDrawn="1"/>
        </p:nvSpPr>
        <p:spPr>
          <a:xfrm>
            <a:off x="11913204" y="6277140"/>
            <a:ext cx="126396" cy="441342"/>
          </a:xfrm>
          <a:custGeom>
            <a:avLst/>
            <a:gdLst>
              <a:gd name="connsiteX0" fmla="*/ 0 w 126396"/>
              <a:gd name="connsiteY0" fmla="*/ 0 h 441341"/>
              <a:gd name="connsiteX1" fmla="*/ 126396 w 126396"/>
              <a:gd name="connsiteY1" fmla="*/ 0 h 441341"/>
              <a:gd name="connsiteX2" fmla="*/ 126396 w 126396"/>
              <a:gd name="connsiteY2" fmla="*/ 441341 h 441341"/>
              <a:gd name="connsiteX3" fmla="*/ 0 w 126396"/>
              <a:gd name="connsiteY3" fmla="*/ 441341 h 441341"/>
              <a:gd name="connsiteX4" fmla="*/ 0 w 126396"/>
              <a:gd name="connsiteY4" fmla="*/ 0 h 441341"/>
              <a:gd name="connsiteX0" fmla="*/ 0 w 126396"/>
              <a:gd name="connsiteY0" fmla="*/ 0 h 441341"/>
              <a:gd name="connsiteX1" fmla="*/ 126396 w 126396"/>
              <a:gd name="connsiteY1" fmla="*/ 0 h 441341"/>
              <a:gd name="connsiteX2" fmla="*/ 126396 w 126396"/>
              <a:gd name="connsiteY2" fmla="*/ 336566 h 441341"/>
              <a:gd name="connsiteX3" fmla="*/ 0 w 126396"/>
              <a:gd name="connsiteY3" fmla="*/ 441341 h 441341"/>
              <a:gd name="connsiteX4" fmla="*/ 0 w 126396"/>
              <a:gd name="connsiteY4" fmla="*/ 0 h 441341"/>
              <a:gd name="connsiteX0" fmla="*/ 0 w 126396"/>
              <a:gd name="connsiteY0" fmla="*/ 0 h 441341"/>
              <a:gd name="connsiteX1" fmla="*/ 126396 w 126396"/>
              <a:gd name="connsiteY1" fmla="*/ 0 h 441341"/>
              <a:gd name="connsiteX2" fmla="*/ 126396 w 126396"/>
              <a:gd name="connsiteY2" fmla="*/ 327041 h 441341"/>
              <a:gd name="connsiteX3" fmla="*/ 0 w 126396"/>
              <a:gd name="connsiteY3" fmla="*/ 441341 h 441341"/>
              <a:gd name="connsiteX4" fmla="*/ 0 w 126396"/>
              <a:gd name="connsiteY4" fmla="*/ 0 h 44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396" h="441341">
                <a:moveTo>
                  <a:pt x="0" y="0"/>
                </a:moveTo>
                <a:lnTo>
                  <a:pt x="126396" y="0"/>
                </a:lnTo>
                <a:lnTo>
                  <a:pt x="126396" y="327041"/>
                </a:lnTo>
                <a:lnTo>
                  <a:pt x="0" y="441341"/>
                </a:lnTo>
                <a:lnTo>
                  <a:pt x="0" y="0"/>
                </a:lnTo>
                <a:close/>
              </a:path>
            </a:pathLst>
          </a:custGeom>
          <a:solidFill>
            <a:srgbClr val="003F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FBB9C4E-CFE9-EC8B-9E63-33DB27A58CC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63" y="6448922"/>
            <a:ext cx="356632" cy="272601"/>
          </a:xfrm>
          <a:prstGeom prst="rect">
            <a:avLst/>
          </a:prstGeom>
        </p:spPr>
      </p:pic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773EF731-C2C8-391D-52CE-A5417DDFD4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1226" y="6194300"/>
            <a:ext cx="23944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96B854B8-A2FC-3842-9F94-7A6835489AD3}" type="datetime4">
              <a:rPr lang="en-US" smtClean="0"/>
              <a:pPr/>
              <a:t>January 26, 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286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43" r:id="rId2"/>
    <p:sldLayoutId id="2147483744" r:id="rId3"/>
    <p:sldLayoutId id="2147483754" r:id="rId4"/>
    <p:sldLayoutId id="2147483755" r:id="rId5"/>
    <p:sldLayoutId id="2147483756" r:id="rId6"/>
    <p:sldLayoutId id="2147483761" r:id="rId7"/>
    <p:sldLayoutId id="2147483757" r:id="rId8"/>
    <p:sldLayoutId id="2147483758" r:id="rId9"/>
    <p:sldLayoutId id="2147483759" r:id="rId10"/>
    <p:sldLayoutId id="2147483760" r:id="rId11"/>
    <p:sldLayoutId id="2147483767" r:id="rId12"/>
    <p:sldLayoutId id="2147483770" r:id="rId13"/>
    <p:sldLayoutId id="2147483771" r:id="rId14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cap="none" baseline="0">
          <a:solidFill>
            <a:srgbClr val="003F80"/>
          </a:solidFill>
          <a:latin typeface="Source Sans Pro" panose="020B0503030403020204" pitchFamily="34" charset="0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5pPr>
      <a:lvl6pPr marL="1097280" indent="-18288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1280160" indent="-18288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1463040" indent="-18288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1645920" indent="-18288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9" userDrawn="1">
          <p15:clr>
            <a:srgbClr val="F26B43"/>
          </p15:clr>
        </p15:guide>
        <p15:guide id="2" pos="345" userDrawn="1">
          <p15:clr>
            <a:srgbClr val="F26B43"/>
          </p15:clr>
        </p15:guide>
        <p15:guide id="3" pos="7335" userDrawn="1">
          <p15:clr>
            <a:srgbClr val="F26B43"/>
          </p15:clr>
        </p15:guide>
        <p15:guide id="4" orient="horz" pos="4061" userDrawn="1">
          <p15:clr>
            <a:srgbClr val="F26B43"/>
          </p15:clr>
        </p15:guide>
        <p15:guide id="6" pos="1018" userDrawn="1">
          <p15:clr>
            <a:srgbClr val="A4A3A4"/>
          </p15:clr>
        </p15:guide>
        <p15:guide id="7" pos="1248" userDrawn="1">
          <p15:clr>
            <a:srgbClr val="A4A3A4"/>
          </p15:clr>
        </p15:guide>
        <p15:guide id="8" pos="2148" userDrawn="1">
          <p15:clr>
            <a:srgbClr val="A4A3A4"/>
          </p15:clr>
        </p15:guide>
        <p15:guide id="9" pos="3052" userDrawn="1">
          <p15:clr>
            <a:srgbClr val="A4A3A4"/>
          </p15:clr>
        </p15:guide>
        <p15:guide id="10" pos="3954" userDrawn="1">
          <p15:clr>
            <a:srgbClr val="A4A3A4"/>
          </p15:clr>
        </p15:guide>
        <p15:guide id="11" pos="3724" userDrawn="1">
          <p15:clr>
            <a:srgbClr val="A4A3A4"/>
          </p15:clr>
        </p15:guide>
        <p15:guide id="12" pos="4858" userDrawn="1">
          <p15:clr>
            <a:srgbClr val="A4A3A4"/>
          </p15:clr>
        </p15:guide>
        <p15:guide id="13" pos="5758" userDrawn="1">
          <p15:clr>
            <a:srgbClr val="A4A3A4"/>
          </p15:clr>
        </p15:guide>
        <p15:guide id="14" pos="6660" userDrawn="1">
          <p15:clr>
            <a:srgbClr val="A4A3A4"/>
          </p15:clr>
        </p15:guide>
        <p15:guide id="15" pos="1920" userDrawn="1">
          <p15:clr>
            <a:srgbClr val="A4A3A4"/>
          </p15:clr>
        </p15:guide>
        <p15:guide id="16" pos="2822" userDrawn="1">
          <p15:clr>
            <a:srgbClr val="A4A3A4"/>
          </p15:clr>
        </p15:guide>
        <p15:guide id="17" pos="4626" userDrawn="1">
          <p15:clr>
            <a:srgbClr val="A4A3A4"/>
          </p15:clr>
        </p15:guide>
        <p15:guide id="18" pos="5530" userDrawn="1">
          <p15:clr>
            <a:srgbClr val="A4A3A4"/>
          </p15:clr>
        </p15:guide>
        <p15:guide id="19" pos="6434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3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505464-C409-00C5-C268-615791AA1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0D94A98-7D6A-3D30-0932-918BCF50A7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88901" y="2135"/>
            <a:ext cx="12307483" cy="6872667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7FC3D0E0-25A1-279F-96E7-F185AFB47FEC}"/>
              </a:ext>
            </a:extLst>
          </p:cNvPr>
          <p:cNvSpPr txBox="1">
            <a:spLocks/>
          </p:cNvSpPr>
          <p:nvPr/>
        </p:nvSpPr>
        <p:spPr>
          <a:xfrm>
            <a:off x="3019545" y="1483787"/>
            <a:ext cx="6181190" cy="194521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en-US" sz="7000">
                <a:solidFill>
                  <a:schemeClr val="bg1"/>
                </a:solidFill>
                <a:latin typeface="Aptos ExtraBold" panose="020B0004020202020204" pitchFamily="34" charset="0"/>
              </a:rPr>
              <a:t>ARMY SMALL BUSINESS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64766D7-ACA5-1B2A-2636-A2B586B2F7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05227" y="2701458"/>
            <a:ext cx="3771193" cy="2175136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58E36BEE-BC32-AF7A-97EE-4CC70D84BD77}"/>
              </a:ext>
            </a:extLst>
          </p:cNvPr>
          <p:cNvSpPr txBox="1">
            <a:spLocks/>
          </p:cNvSpPr>
          <p:nvPr/>
        </p:nvSpPr>
        <p:spPr>
          <a:xfrm>
            <a:off x="3019545" y="4363765"/>
            <a:ext cx="5272070" cy="97571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en-US" sz="7000">
                <a:solidFill>
                  <a:schemeClr val="bg1"/>
                </a:solidFill>
                <a:latin typeface="Aptos ExtraBold" panose="020B0004020202020204" pitchFamily="34" charset="0"/>
              </a:rPr>
              <a:t>Seminar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1F8B025-26A2-D17D-7700-19B00D4865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21355" y="1477461"/>
            <a:ext cx="1213127" cy="3903078"/>
          </a:xfrm>
          <a:prstGeom prst="rect">
            <a:avLst/>
          </a:prstGeom>
        </p:spPr>
      </p:pic>
      <p:pic>
        <p:nvPicPr>
          <p:cNvPr id="21" name="Picture 20" descr="A logo of a flag&#10;&#10;AI-generated content may be incorrect.">
            <a:extLst>
              <a:ext uri="{FF2B5EF4-FFF2-40B4-BE49-F238E27FC236}">
                <a16:creationId xmlns:a16="http://schemas.microsoft.com/office/drawing/2014/main" id="{03E7E5C5-7ED3-8324-C098-66FAFAF4BA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17615" y="3825860"/>
            <a:ext cx="1538315" cy="1478691"/>
          </a:xfrm>
          <a:prstGeom prst="rect">
            <a:avLst/>
          </a:prstGeom>
        </p:spPr>
      </p:pic>
      <p:pic>
        <p:nvPicPr>
          <p:cNvPr id="23" name="Picture 22" descr="A yellow star with white text&#10;&#10;AI-generated content may be incorrect.">
            <a:extLst>
              <a:ext uri="{FF2B5EF4-FFF2-40B4-BE49-F238E27FC236}">
                <a16:creationId xmlns:a16="http://schemas.microsoft.com/office/drawing/2014/main" id="{50128D0C-986E-06B4-3579-7A79E461D2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55618" y="1285356"/>
            <a:ext cx="2015027" cy="2342073"/>
          </a:xfrm>
          <a:prstGeom prst="rect">
            <a:avLst/>
          </a:prstGeom>
        </p:spPr>
      </p:pic>
      <p:sp>
        <p:nvSpPr>
          <p:cNvPr id="2" name="Freeform: Shape 5">
            <a:extLst>
              <a:ext uri="{FF2B5EF4-FFF2-40B4-BE49-F238E27FC236}">
                <a16:creationId xmlns:a16="http://schemas.microsoft.com/office/drawing/2014/main" id="{871A1EA4-7A64-33D5-6C98-B643977145F9}"/>
              </a:ext>
            </a:extLst>
          </p:cNvPr>
          <p:cNvSpPr/>
          <p:nvPr/>
        </p:nvSpPr>
        <p:spPr>
          <a:xfrm>
            <a:off x="10895044" y="-217905"/>
            <a:ext cx="1296956" cy="5486400"/>
          </a:xfrm>
          <a:custGeom>
            <a:avLst/>
            <a:gdLst>
              <a:gd name="connsiteX0" fmla="*/ 74645 w 1296956"/>
              <a:gd name="connsiteY0" fmla="*/ 205274 h 5486400"/>
              <a:gd name="connsiteX1" fmla="*/ 0 w 1296956"/>
              <a:gd name="connsiteY1" fmla="*/ 0 h 5486400"/>
              <a:gd name="connsiteX2" fmla="*/ 1296956 w 1296956"/>
              <a:gd name="connsiteY2" fmla="*/ 5486400 h 5486400"/>
              <a:gd name="connsiteX3" fmla="*/ 1296956 w 1296956"/>
              <a:gd name="connsiteY3" fmla="*/ 205274 h 5486400"/>
              <a:gd name="connsiteX4" fmla="*/ 9331 w 1296956"/>
              <a:gd name="connsiteY4" fmla="*/ 186613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6956" h="5486400">
                <a:moveTo>
                  <a:pt x="74645" y="205274"/>
                </a:moveTo>
                <a:lnTo>
                  <a:pt x="0" y="0"/>
                </a:lnTo>
                <a:lnTo>
                  <a:pt x="1296956" y="5486400"/>
                </a:lnTo>
                <a:lnTo>
                  <a:pt x="1296956" y="205274"/>
                </a:lnTo>
                <a:lnTo>
                  <a:pt x="9331" y="186613"/>
                </a:lnTo>
              </a:path>
            </a:pathLst>
          </a:custGeom>
          <a:solidFill>
            <a:schemeClr val="accent2"/>
          </a:solidFill>
          <a:ln>
            <a:noFill/>
            <a:miter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C7843BA-2F4D-7EA0-5E48-E76BB526E865}"/>
              </a:ext>
            </a:extLst>
          </p:cNvPr>
          <p:cNvSpPr/>
          <p:nvPr/>
        </p:nvSpPr>
        <p:spPr>
          <a:xfrm>
            <a:off x="-194000" y="855901"/>
            <a:ext cx="1421355" cy="6021036"/>
          </a:xfrm>
          <a:custGeom>
            <a:avLst/>
            <a:gdLst>
              <a:gd name="connsiteX0" fmla="*/ 0 w 3860985"/>
              <a:gd name="connsiteY0" fmla="*/ 0 h 6782251"/>
              <a:gd name="connsiteX1" fmla="*/ 3860985 w 3860985"/>
              <a:gd name="connsiteY1" fmla="*/ 0 h 6782251"/>
              <a:gd name="connsiteX2" fmla="*/ 3860985 w 3860985"/>
              <a:gd name="connsiteY2" fmla="*/ 6782251 h 6782251"/>
              <a:gd name="connsiteX3" fmla="*/ 0 w 3860985"/>
              <a:gd name="connsiteY3" fmla="*/ 6782251 h 6782251"/>
              <a:gd name="connsiteX4" fmla="*/ 0 w 3860985"/>
              <a:gd name="connsiteY4" fmla="*/ 0 h 6782251"/>
              <a:gd name="connsiteX0" fmla="*/ 0 w 3860985"/>
              <a:gd name="connsiteY0" fmla="*/ 0 h 6782251"/>
              <a:gd name="connsiteX1" fmla="*/ 3189472 w 3860985"/>
              <a:gd name="connsiteY1" fmla="*/ 28576 h 6782251"/>
              <a:gd name="connsiteX2" fmla="*/ 3860985 w 3860985"/>
              <a:gd name="connsiteY2" fmla="*/ 6782251 h 6782251"/>
              <a:gd name="connsiteX3" fmla="*/ 0 w 3860985"/>
              <a:gd name="connsiteY3" fmla="*/ 6782251 h 6782251"/>
              <a:gd name="connsiteX4" fmla="*/ 0 w 3860985"/>
              <a:gd name="connsiteY4" fmla="*/ 0 h 6782251"/>
              <a:gd name="connsiteX0" fmla="*/ 0 w 4675372"/>
              <a:gd name="connsiteY0" fmla="*/ 0 h 6782251"/>
              <a:gd name="connsiteX1" fmla="*/ 3189472 w 4675372"/>
              <a:gd name="connsiteY1" fmla="*/ 28576 h 6782251"/>
              <a:gd name="connsiteX2" fmla="*/ 4675372 w 4675372"/>
              <a:gd name="connsiteY2" fmla="*/ 6782251 h 6782251"/>
              <a:gd name="connsiteX3" fmla="*/ 0 w 4675372"/>
              <a:gd name="connsiteY3" fmla="*/ 6782251 h 6782251"/>
              <a:gd name="connsiteX4" fmla="*/ 0 w 4675372"/>
              <a:gd name="connsiteY4" fmla="*/ 0 h 6782251"/>
              <a:gd name="connsiteX0" fmla="*/ 1592132 w 4675372"/>
              <a:gd name="connsiteY0" fmla="*/ 111273 h 6753675"/>
              <a:gd name="connsiteX1" fmla="*/ 3189472 w 4675372"/>
              <a:gd name="connsiteY1" fmla="*/ 0 h 6753675"/>
              <a:gd name="connsiteX2" fmla="*/ 4675372 w 4675372"/>
              <a:gd name="connsiteY2" fmla="*/ 6753675 h 6753675"/>
              <a:gd name="connsiteX3" fmla="*/ 0 w 4675372"/>
              <a:gd name="connsiteY3" fmla="*/ 6753675 h 6753675"/>
              <a:gd name="connsiteX4" fmla="*/ 1592132 w 4675372"/>
              <a:gd name="connsiteY4" fmla="*/ 111273 h 6753675"/>
              <a:gd name="connsiteX0" fmla="*/ 2818504 w 4675372"/>
              <a:gd name="connsiteY0" fmla="*/ 0 h 6760736"/>
              <a:gd name="connsiteX1" fmla="*/ 3189472 w 4675372"/>
              <a:gd name="connsiteY1" fmla="*/ 7061 h 6760736"/>
              <a:gd name="connsiteX2" fmla="*/ 4675372 w 4675372"/>
              <a:gd name="connsiteY2" fmla="*/ 6760736 h 6760736"/>
              <a:gd name="connsiteX3" fmla="*/ 0 w 4675372"/>
              <a:gd name="connsiteY3" fmla="*/ 6760736 h 6760736"/>
              <a:gd name="connsiteX4" fmla="*/ 2818504 w 4675372"/>
              <a:gd name="connsiteY4" fmla="*/ 0 h 6760736"/>
              <a:gd name="connsiteX0" fmla="*/ 3216537 w 4675372"/>
              <a:gd name="connsiteY0" fmla="*/ 0 h 6782251"/>
              <a:gd name="connsiteX1" fmla="*/ 3189472 w 4675372"/>
              <a:gd name="connsiteY1" fmla="*/ 28576 h 6782251"/>
              <a:gd name="connsiteX2" fmla="*/ 4675372 w 4675372"/>
              <a:gd name="connsiteY2" fmla="*/ 6782251 h 6782251"/>
              <a:gd name="connsiteX3" fmla="*/ 0 w 4675372"/>
              <a:gd name="connsiteY3" fmla="*/ 6782251 h 6782251"/>
              <a:gd name="connsiteX4" fmla="*/ 3216537 w 4675372"/>
              <a:gd name="connsiteY4" fmla="*/ 0 h 6782251"/>
              <a:gd name="connsiteX0" fmla="*/ 27065 w 1485900"/>
              <a:gd name="connsiteY0" fmla="*/ 0 h 6836039"/>
              <a:gd name="connsiteX1" fmla="*/ 0 w 1485900"/>
              <a:gd name="connsiteY1" fmla="*/ 28576 h 6836039"/>
              <a:gd name="connsiteX2" fmla="*/ 1485900 w 1485900"/>
              <a:gd name="connsiteY2" fmla="*/ 6782251 h 6836039"/>
              <a:gd name="connsiteX3" fmla="*/ 661766 w 1485900"/>
              <a:gd name="connsiteY3" fmla="*/ 6836039 h 6836039"/>
              <a:gd name="connsiteX4" fmla="*/ 27065 w 1485900"/>
              <a:gd name="connsiteY4" fmla="*/ 0 h 6836039"/>
              <a:gd name="connsiteX0" fmla="*/ 27065 w 1485900"/>
              <a:gd name="connsiteY0" fmla="*/ 0 h 6814523"/>
              <a:gd name="connsiteX1" fmla="*/ 0 w 1485900"/>
              <a:gd name="connsiteY1" fmla="*/ 28576 h 6814523"/>
              <a:gd name="connsiteX2" fmla="*/ 1485900 w 1485900"/>
              <a:gd name="connsiteY2" fmla="*/ 6782251 h 6814523"/>
              <a:gd name="connsiteX3" fmla="*/ 5549 w 1485900"/>
              <a:gd name="connsiteY3" fmla="*/ 6814523 h 6814523"/>
              <a:gd name="connsiteX4" fmla="*/ 27065 w 1485900"/>
              <a:gd name="connsiteY4" fmla="*/ 0 h 6814523"/>
              <a:gd name="connsiteX0" fmla="*/ 0 w 1523381"/>
              <a:gd name="connsiteY0" fmla="*/ 46728 h 6785947"/>
              <a:gd name="connsiteX1" fmla="*/ 37481 w 1523381"/>
              <a:gd name="connsiteY1" fmla="*/ 0 h 6785947"/>
              <a:gd name="connsiteX2" fmla="*/ 1523381 w 1523381"/>
              <a:gd name="connsiteY2" fmla="*/ 6753675 h 6785947"/>
              <a:gd name="connsiteX3" fmla="*/ 43030 w 1523381"/>
              <a:gd name="connsiteY3" fmla="*/ 6785947 h 6785947"/>
              <a:gd name="connsiteX4" fmla="*/ 0 w 1523381"/>
              <a:gd name="connsiteY4" fmla="*/ 46728 h 6785947"/>
              <a:gd name="connsiteX0" fmla="*/ 0 w 1523381"/>
              <a:gd name="connsiteY0" fmla="*/ 0 h 6739219"/>
              <a:gd name="connsiteX1" fmla="*/ 166572 w 1523381"/>
              <a:gd name="connsiteY1" fmla="*/ 7060 h 6739219"/>
              <a:gd name="connsiteX2" fmla="*/ 1523381 w 1523381"/>
              <a:gd name="connsiteY2" fmla="*/ 6706947 h 6739219"/>
              <a:gd name="connsiteX3" fmla="*/ 43030 w 1523381"/>
              <a:gd name="connsiteY3" fmla="*/ 6739219 h 6739219"/>
              <a:gd name="connsiteX4" fmla="*/ 0 w 1523381"/>
              <a:gd name="connsiteY4" fmla="*/ 0 h 6739219"/>
              <a:gd name="connsiteX0" fmla="*/ 0 w 1523381"/>
              <a:gd name="connsiteY0" fmla="*/ 0 h 6739219"/>
              <a:gd name="connsiteX1" fmla="*/ 177330 w 1523381"/>
              <a:gd name="connsiteY1" fmla="*/ 534185 h 6739219"/>
              <a:gd name="connsiteX2" fmla="*/ 1523381 w 1523381"/>
              <a:gd name="connsiteY2" fmla="*/ 6706947 h 6739219"/>
              <a:gd name="connsiteX3" fmla="*/ 43030 w 1523381"/>
              <a:gd name="connsiteY3" fmla="*/ 6739219 h 6739219"/>
              <a:gd name="connsiteX4" fmla="*/ 0 w 1523381"/>
              <a:gd name="connsiteY4" fmla="*/ 0 h 6739219"/>
              <a:gd name="connsiteX0" fmla="*/ 118335 w 1480351"/>
              <a:gd name="connsiteY0" fmla="*/ 14455 h 6205034"/>
              <a:gd name="connsiteX1" fmla="*/ 134300 w 1480351"/>
              <a:gd name="connsiteY1" fmla="*/ 0 h 6205034"/>
              <a:gd name="connsiteX2" fmla="*/ 1480351 w 1480351"/>
              <a:gd name="connsiteY2" fmla="*/ 6172762 h 6205034"/>
              <a:gd name="connsiteX3" fmla="*/ 0 w 1480351"/>
              <a:gd name="connsiteY3" fmla="*/ 6205034 h 6205034"/>
              <a:gd name="connsiteX4" fmla="*/ 118335 w 1480351"/>
              <a:gd name="connsiteY4" fmla="*/ 14455 h 6205034"/>
              <a:gd name="connsiteX0" fmla="*/ 75304 w 1480351"/>
              <a:gd name="connsiteY0" fmla="*/ 14455 h 6205034"/>
              <a:gd name="connsiteX1" fmla="*/ 134300 w 1480351"/>
              <a:gd name="connsiteY1" fmla="*/ 0 h 6205034"/>
              <a:gd name="connsiteX2" fmla="*/ 1480351 w 1480351"/>
              <a:gd name="connsiteY2" fmla="*/ 6172762 h 6205034"/>
              <a:gd name="connsiteX3" fmla="*/ 0 w 1480351"/>
              <a:gd name="connsiteY3" fmla="*/ 6205034 h 6205034"/>
              <a:gd name="connsiteX4" fmla="*/ 75304 w 1480351"/>
              <a:gd name="connsiteY4" fmla="*/ 14455 h 6205034"/>
              <a:gd name="connsiteX0" fmla="*/ 10758 w 1480351"/>
              <a:gd name="connsiteY0" fmla="*/ 251123 h 6205034"/>
              <a:gd name="connsiteX1" fmla="*/ 134300 w 1480351"/>
              <a:gd name="connsiteY1" fmla="*/ 0 h 6205034"/>
              <a:gd name="connsiteX2" fmla="*/ 1480351 w 1480351"/>
              <a:gd name="connsiteY2" fmla="*/ 6172762 h 6205034"/>
              <a:gd name="connsiteX3" fmla="*/ 0 w 1480351"/>
              <a:gd name="connsiteY3" fmla="*/ 6205034 h 6205034"/>
              <a:gd name="connsiteX4" fmla="*/ 10758 w 1480351"/>
              <a:gd name="connsiteY4" fmla="*/ 251123 h 6205034"/>
              <a:gd name="connsiteX0" fmla="*/ 10758 w 1480351"/>
              <a:gd name="connsiteY0" fmla="*/ 79000 h 6032911"/>
              <a:gd name="connsiteX1" fmla="*/ 58996 w 1480351"/>
              <a:gd name="connsiteY1" fmla="*/ 0 h 6032911"/>
              <a:gd name="connsiteX2" fmla="*/ 1480351 w 1480351"/>
              <a:gd name="connsiteY2" fmla="*/ 6000639 h 6032911"/>
              <a:gd name="connsiteX3" fmla="*/ 0 w 1480351"/>
              <a:gd name="connsiteY3" fmla="*/ 6032911 h 6032911"/>
              <a:gd name="connsiteX4" fmla="*/ 10758 w 1480351"/>
              <a:gd name="connsiteY4" fmla="*/ 79000 h 6032911"/>
              <a:gd name="connsiteX0" fmla="*/ 0 w 1469593"/>
              <a:gd name="connsiteY0" fmla="*/ 79000 h 6032911"/>
              <a:gd name="connsiteX1" fmla="*/ 48238 w 1469593"/>
              <a:gd name="connsiteY1" fmla="*/ 0 h 6032911"/>
              <a:gd name="connsiteX2" fmla="*/ 1469593 w 1469593"/>
              <a:gd name="connsiteY2" fmla="*/ 6000639 h 6032911"/>
              <a:gd name="connsiteX3" fmla="*/ 191123 w 1469593"/>
              <a:gd name="connsiteY3" fmla="*/ 6032911 h 6032911"/>
              <a:gd name="connsiteX4" fmla="*/ 0 w 1469593"/>
              <a:gd name="connsiteY4" fmla="*/ 79000 h 6032911"/>
              <a:gd name="connsiteX0" fmla="*/ 0 w 1469593"/>
              <a:gd name="connsiteY0" fmla="*/ 79000 h 6000639"/>
              <a:gd name="connsiteX1" fmla="*/ 48238 w 1469593"/>
              <a:gd name="connsiteY1" fmla="*/ 0 h 6000639"/>
              <a:gd name="connsiteX2" fmla="*/ 1469593 w 1469593"/>
              <a:gd name="connsiteY2" fmla="*/ 6000639 h 6000639"/>
              <a:gd name="connsiteX3" fmla="*/ 84245 w 1469593"/>
              <a:gd name="connsiteY3" fmla="*/ 5985410 h 6000639"/>
              <a:gd name="connsiteX4" fmla="*/ 0 w 1469593"/>
              <a:gd name="connsiteY4" fmla="*/ 79000 h 6000639"/>
              <a:gd name="connsiteX0" fmla="*/ 70515 w 1421355"/>
              <a:gd name="connsiteY0" fmla="*/ 102750 h 6000639"/>
              <a:gd name="connsiteX1" fmla="*/ 0 w 1421355"/>
              <a:gd name="connsiteY1" fmla="*/ 0 h 6000639"/>
              <a:gd name="connsiteX2" fmla="*/ 1421355 w 1421355"/>
              <a:gd name="connsiteY2" fmla="*/ 6000639 h 6000639"/>
              <a:gd name="connsiteX3" fmla="*/ 36007 w 1421355"/>
              <a:gd name="connsiteY3" fmla="*/ 5985410 h 6000639"/>
              <a:gd name="connsiteX4" fmla="*/ 70515 w 1421355"/>
              <a:gd name="connsiteY4" fmla="*/ 102750 h 6000639"/>
              <a:gd name="connsiteX0" fmla="*/ 70515 w 1421355"/>
              <a:gd name="connsiteY0" fmla="*/ 102750 h 6021036"/>
              <a:gd name="connsiteX1" fmla="*/ 0 w 1421355"/>
              <a:gd name="connsiteY1" fmla="*/ 0 h 6021036"/>
              <a:gd name="connsiteX2" fmla="*/ 1421355 w 1421355"/>
              <a:gd name="connsiteY2" fmla="*/ 6000639 h 6021036"/>
              <a:gd name="connsiteX3" fmla="*/ 47882 w 1421355"/>
              <a:gd name="connsiteY3" fmla="*/ 6021036 h 6021036"/>
              <a:gd name="connsiteX4" fmla="*/ 70515 w 1421355"/>
              <a:gd name="connsiteY4" fmla="*/ 102750 h 6021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1355" h="6021036">
                <a:moveTo>
                  <a:pt x="70515" y="102750"/>
                </a:moveTo>
                <a:lnTo>
                  <a:pt x="0" y="0"/>
                </a:lnTo>
                <a:lnTo>
                  <a:pt x="1421355" y="6000639"/>
                </a:lnTo>
                <a:lnTo>
                  <a:pt x="47882" y="6021036"/>
                </a:lnTo>
                <a:cubicBezTo>
                  <a:pt x="55426" y="4048274"/>
                  <a:pt x="62971" y="2075512"/>
                  <a:pt x="70515" y="102750"/>
                </a:cubicBezTo>
                <a:close/>
              </a:path>
            </a:pathLst>
          </a:custGeom>
          <a:solidFill>
            <a:schemeClr val="accent2"/>
          </a:solidFill>
          <a:ln>
            <a:noFill/>
            <a:miter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rgbClr val="FFFFFF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1783878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document&#10;&#10;AI-generated content may be incorrect.">
            <a:extLst>
              <a:ext uri="{FF2B5EF4-FFF2-40B4-BE49-F238E27FC236}">
                <a16:creationId xmlns:a16="http://schemas.microsoft.com/office/drawing/2014/main" id="{9E551542-4E53-74E0-F221-AF11EF4FC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87794" cy="694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8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28E8C16-6D41-9835-7B6F-96F0DD3DA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5"/>
            <a:ext cx="12290167" cy="693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831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document&#10;&#10;AI-generated content may be incorrect.">
            <a:extLst>
              <a:ext uri="{FF2B5EF4-FFF2-40B4-BE49-F238E27FC236}">
                <a16:creationId xmlns:a16="http://schemas.microsoft.com/office/drawing/2014/main" id="{9C66B715-D042-9857-230D-25535B9EA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39" y="0"/>
            <a:ext cx="12329143" cy="701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375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white diagram with text&#10;&#10;AI-generated content may be incorrect.">
            <a:extLst>
              <a:ext uri="{FF2B5EF4-FFF2-40B4-BE49-F238E27FC236}">
                <a16:creationId xmlns:a16="http://schemas.microsoft.com/office/drawing/2014/main" id="{96AEF332-7B7E-9CAD-B475-DBBC33B4C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45" y="0"/>
            <a:ext cx="12194491" cy="693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5692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web page&#10;&#10;AI-generated content may be incorrect.">
            <a:extLst>
              <a:ext uri="{FF2B5EF4-FFF2-40B4-BE49-F238E27FC236}">
                <a16:creationId xmlns:a16="http://schemas.microsoft.com/office/drawing/2014/main" id="{34FFD55A-66E9-071B-5D83-58C56AAEA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86379" cy="692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253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oster&#10;&#10;AI-generated content may be incorrect.">
            <a:extLst>
              <a:ext uri="{FF2B5EF4-FFF2-40B4-BE49-F238E27FC236}">
                <a16:creationId xmlns:a16="http://schemas.microsoft.com/office/drawing/2014/main" id="{8166AAC9-5B38-7B51-CDFB-63E05D841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7525" cy="695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864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code&#10;&#10;AI-generated content may be incorrect.">
            <a:extLst>
              <a:ext uri="{FF2B5EF4-FFF2-40B4-BE49-F238E27FC236}">
                <a16:creationId xmlns:a16="http://schemas.microsoft.com/office/drawing/2014/main" id="{61341AFF-3D49-A4A8-E0B8-44F53959C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07924" cy="694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205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document&#10;&#10;AI-generated content may be incorrect.">
            <a:extLst>
              <a:ext uri="{FF2B5EF4-FFF2-40B4-BE49-F238E27FC236}">
                <a16:creationId xmlns:a16="http://schemas.microsoft.com/office/drawing/2014/main" id="{9EAE80DC-836F-0BF3-CBCA-9E1DC1BF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7879" cy="692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9608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02848DB-4EC5-E9E0-4522-179431821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0" y="0"/>
            <a:ext cx="121427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3671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box with black text&#10;&#10;AI-generated content may be incorrect.">
            <a:extLst>
              <a:ext uri="{FF2B5EF4-FFF2-40B4-BE49-F238E27FC236}">
                <a16:creationId xmlns:a16="http://schemas.microsoft.com/office/drawing/2014/main" id="{5FC9F33B-CDB3-982E-E965-345FCB1A0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0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641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CDF13-0029-878A-A8BE-EF8961FA07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53E00B13-8A2D-0A70-7B7A-826ABDA15A61}"/>
              </a:ext>
            </a:extLst>
          </p:cNvPr>
          <p:cNvSpPr>
            <a:spLocks noChangeAspect="1"/>
          </p:cNvSpPr>
          <p:nvPr/>
        </p:nvSpPr>
        <p:spPr>
          <a:xfrm>
            <a:off x="588500" y="1362456"/>
            <a:ext cx="2913754" cy="2916936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88900">
            <a:solidFill>
              <a:srgbClr val="FFCC01"/>
            </a:solidFill>
            <a:miter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rgbClr val="FFFFFF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1700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7EEAB34D-B992-4F6D-E26D-D0836353546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74773" y="4102100"/>
            <a:ext cx="7585075" cy="917046"/>
          </a:xfr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300" b="1" cap="none" spc="-120">
                <a:solidFill>
                  <a:schemeClr val="bg1"/>
                </a:solidFill>
                <a:latin typeface="Aptos"/>
              </a:rPr>
              <a:t>Ms. Kimberly Buehler</a:t>
            </a:r>
            <a:br>
              <a:rPr lang="en-US" sz="3300" b="1" cap="none" spc="-120">
                <a:latin typeface="Aptos" panose="020B0004020202020204" pitchFamily="34" charset="0"/>
              </a:rPr>
            </a:br>
            <a:endParaRPr lang="en-US" sz="3300" b="1" cap="none" spc="-5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3A72834E-9BA8-A7CB-64AB-2FE911CB651A}"/>
              </a:ext>
            </a:extLst>
          </p:cNvPr>
          <p:cNvSpPr txBox="1">
            <a:spLocks/>
          </p:cNvSpPr>
          <p:nvPr/>
        </p:nvSpPr>
        <p:spPr>
          <a:xfrm>
            <a:off x="4074773" y="1454902"/>
            <a:ext cx="7285481" cy="204030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en-US" sz="4900" b="1" cap="none" spc="-120">
                <a:solidFill>
                  <a:schemeClr val="bg1"/>
                </a:solidFill>
                <a:latin typeface="Aptos" panose="020B0004020202020204" pitchFamily="34" charset="0"/>
              </a:rPr>
              <a:t>Army Office of Small Business Programs Welcome</a:t>
            </a:r>
            <a:endParaRPr lang="en-US" sz="4900" b="1" cap="none" spc="-5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6CA0DCE-FD24-6087-2C80-48F109F2A5F2}"/>
              </a:ext>
            </a:extLst>
          </p:cNvPr>
          <p:cNvCxnSpPr>
            <a:cxnSpLocks/>
          </p:cNvCxnSpPr>
          <p:nvPr/>
        </p:nvCxnSpPr>
        <p:spPr>
          <a:xfrm>
            <a:off x="4074774" y="3697502"/>
            <a:ext cx="7285480" cy="0"/>
          </a:xfrm>
          <a:prstGeom prst="line">
            <a:avLst/>
          </a:prstGeom>
          <a:ln w="12700" cap="flat">
            <a:solidFill>
              <a:srgbClr val="FFCC01"/>
            </a:solidFill>
            <a:miter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rgbClr val="FFFFFF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E3D95F63-7267-D66C-5B04-9BE805B18D39}"/>
              </a:ext>
            </a:extLst>
          </p:cNvPr>
          <p:cNvSpPr/>
          <p:nvPr/>
        </p:nvSpPr>
        <p:spPr>
          <a:xfrm>
            <a:off x="4131122" y="4713641"/>
            <a:ext cx="7968149" cy="729880"/>
          </a:xfrm>
          <a:prstGeom prst="rect">
            <a:avLst/>
          </a:prstGeom>
          <a:noFill/>
          <a:ln>
            <a:noFill/>
            <a:miter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rgbClr val="FFFFFF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200" i="1">
                <a:solidFill>
                  <a:schemeClr val="bg1"/>
                </a:solidFill>
                <a:latin typeface="Aptos Display"/>
              </a:rPr>
              <a:t>Director</a:t>
            </a:r>
          </a:p>
          <a:p>
            <a:pPr>
              <a:lnSpc>
                <a:spcPct val="110000"/>
              </a:lnSpc>
            </a:pPr>
            <a:r>
              <a:rPr lang="en-US" sz="2200" b="1">
                <a:solidFill>
                  <a:schemeClr val="bg1"/>
                </a:solidFill>
                <a:latin typeface="Aptos Display"/>
              </a:rPr>
              <a:t>Army Office of Small Business Programs</a:t>
            </a:r>
          </a:p>
        </p:txBody>
      </p:sp>
      <p:pic>
        <p:nvPicPr>
          <p:cNvPr id="7" name="Picture 6" descr="A logo of a flag&#10;&#10;AI-generated content may be incorrect.">
            <a:extLst>
              <a:ext uri="{FF2B5EF4-FFF2-40B4-BE49-F238E27FC236}">
                <a16:creationId xmlns:a16="http://schemas.microsoft.com/office/drawing/2014/main" id="{14AFA7D2-451F-6871-9DC5-67617B1A1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4129" y="4102100"/>
            <a:ext cx="1398759" cy="142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2770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circular chart&#10;&#10;AI-generated content may be incorrect.">
            <a:extLst>
              <a:ext uri="{FF2B5EF4-FFF2-40B4-BE49-F238E27FC236}">
                <a16:creationId xmlns:a16="http://schemas.microsoft.com/office/drawing/2014/main" id="{AF4B09D1-0672-8D33-2D43-5ABD7614F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80325" cy="696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004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uestion mark on a document&#10;&#10;AI-generated content may be incorrect.">
            <a:extLst>
              <a:ext uri="{FF2B5EF4-FFF2-40B4-BE49-F238E27FC236}">
                <a16:creationId xmlns:a16="http://schemas.microsoft.com/office/drawing/2014/main" id="{5C2D3B08-12C0-F211-56B9-036C93684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57976" cy="698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1409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document&#10;&#10;AI-generated content may be incorrect.">
            <a:extLst>
              <a:ext uri="{FF2B5EF4-FFF2-40B4-BE49-F238E27FC236}">
                <a16:creationId xmlns:a16="http://schemas.microsoft.com/office/drawing/2014/main" id="{B4FA42C7-E721-2AC2-8168-D7F0D3BEF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2922" cy="692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7597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5EB509C-BB81-C395-F423-C2BB047F2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9174" cy="698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8388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document&#10;&#10;AI-generated content may be incorrect.">
            <a:extLst>
              <a:ext uri="{FF2B5EF4-FFF2-40B4-BE49-F238E27FC236}">
                <a16:creationId xmlns:a16="http://schemas.microsoft.com/office/drawing/2014/main" id="{0B293116-2BCC-D0BE-1DEF-AB5097A9E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8111" cy="693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6220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document&#10;&#10;AI-generated content may be incorrect.">
            <a:extLst>
              <a:ext uri="{FF2B5EF4-FFF2-40B4-BE49-F238E27FC236}">
                <a16:creationId xmlns:a16="http://schemas.microsoft.com/office/drawing/2014/main" id="{69825695-11E4-F82C-7A42-ED800DF98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85963" cy="695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6592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qr code with a bird on it&#10;&#10;AI-generated content may be incorrect.">
            <a:extLst>
              <a:ext uri="{FF2B5EF4-FFF2-40B4-BE49-F238E27FC236}">
                <a16:creationId xmlns:a16="http://schemas.microsoft.com/office/drawing/2014/main" id="{483C69D8-F96A-07D6-84E5-77B975673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" y="0"/>
            <a:ext cx="12283010" cy="694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0268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web page&#10;&#10;AI-generated content may be incorrect.">
            <a:extLst>
              <a:ext uri="{FF2B5EF4-FFF2-40B4-BE49-F238E27FC236}">
                <a16:creationId xmlns:a16="http://schemas.microsoft.com/office/drawing/2014/main" id="{7787C557-1CDC-8E18-2413-B82FCD3C1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82301" cy="695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1732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world with text&#10;&#10;AI-generated content may be incorrect.">
            <a:extLst>
              <a:ext uri="{FF2B5EF4-FFF2-40B4-BE49-F238E27FC236}">
                <a16:creationId xmlns:a16="http://schemas.microsoft.com/office/drawing/2014/main" id="{03A947BB-E4F3-4E1B-F29C-E1B46349A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72683" cy="691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4385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3406D-41F4-D5ED-6249-D15C4CE5B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07FF8E2-42CB-475B-B908-712ECD4A1048}"/>
              </a:ext>
            </a:extLst>
          </p:cNvPr>
          <p:cNvSpPr txBox="1"/>
          <p:nvPr/>
        </p:nvSpPr>
        <p:spPr>
          <a:xfrm>
            <a:off x="1912546" y="2744883"/>
            <a:ext cx="7437855" cy="846386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en-US" sz="5500" b="1">
                <a:solidFill>
                  <a:schemeClr val="bg1"/>
                </a:solidFill>
                <a:latin typeface="Aptos"/>
                <a:cs typeface="Leelawadee"/>
              </a:rPr>
              <a:t>Break Until 3:00pm</a:t>
            </a:r>
            <a:endParaRPr lang="en-US" sz="5500" b="1">
              <a:solidFill>
                <a:schemeClr val="bg1"/>
              </a:solidFill>
              <a:latin typeface="Aptos" panose="020B0004020202020204" pitchFamily="34" charset="0"/>
              <a:cs typeface="Leelawadee" panose="020B0502040204020203" pitchFamily="34" charset="-34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D749DE40-AF05-2CF5-62AA-1C9F7EBE6DCC}"/>
              </a:ext>
            </a:extLst>
          </p:cNvPr>
          <p:cNvSpPr txBox="1">
            <a:spLocks/>
          </p:cNvSpPr>
          <p:nvPr/>
        </p:nvSpPr>
        <p:spPr>
          <a:xfrm>
            <a:off x="746790" y="1285693"/>
            <a:ext cx="9769366" cy="62728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1200"/>
              </a:spcAft>
            </a:pPr>
            <a:r>
              <a:rPr lang="en-US" sz="4500">
                <a:solidFill>
                  <a:schemeClr val="bg1"/>
                </a:solidFill>
                <a:latin typeface="Aptos ExtraBold"/>
              </a:rPr>
              <a:t> ARMY SMALL BUSINESS SEMINAR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491AF04-DB87-6657-B9AF-3567A65315E8}"/>
              </a:ext>
            </a:extLst>
          </p:cNvPr>
          <p:cNvCxnSpPr>
            <a:cxnSpLocks/>
          </p:cNvCxnSpPr>
          <p:nvPr/>
        </p:nvCxnSpPr>
        <p:spPr>
          <a:xfrm>
            <a:off x="2492038" y="2394374"/>
            <a:ext cx="6278870" cy="0"/>
          </a:xfrm>
          <a:prstGeom prst="line">
            <a:avLst/>
          </a:prstGeom>
          <a:ln w="12700" cap="flat">
            <a:solidFill>
              <a:srgbClr val="FFCC01"/>
            </a:solidFill>
            <a:miter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rgbClr val="FFFFFF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6804F89-AA77-290B-3E54-8E08E938F2C9}"/>
              </a:ext>
            </a:extLst>
          </p:cNvPr>
          <p:cNvCxnSpPr>
            <a:cxnSpLocks/>
          </p:cNvCxnSpPr>
          <p:nvPr/>
        </p:nvCxnSpPr>
        <p:spPr>
          <a:xfrm>
            <a:off x="2492038" y="3976812"/>
            <a:ext cx="6278870" cy="0"/>
          </a:xfrm>
          <a:prstGeom prst="line">
            <a:avLst/>
          </a:prstGeom>
          <a:ln w="12700" cap="flat">
            <a:solidFill>
              <a:srgbClr val="FFCC01"/>
            </a:solidFill>
            <a:miter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rgbClr val="FFFFFF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845A2CD6-0E59-0EF7-D372-60EF076BB4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531904" y="4255902"/>
            <a:ext cx="6030205" cy="131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838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B4594-C455-3D4E-8229-8E998DAC5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00E9E27-ADA2-E904-97DE-E1BAAC3B6515}"/>
              </a:ext>
            </a:extLst>
          </p:cNvPr>
          <p:cNvSpPr txBox="1">
            <a:spLocks/>
          </p:cNvSpPr>
          <p:nvPr/>
        </p:nvSpPr>
        <p:spPr>
          <a:xfrm>
            <a:off x="703907" y="2228578"/>
            <a:ext cx="11045907" cy="6924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en-US" sz="5000">
                <a:solidFill>
                  <a:schemeClr val="bg1"/>
                </a:solidFill>
                <a:latin typeface="Aptos ExtraBold"/>
              </a:rPr>
              <a:t>ARMY SMALL BUSINESS SEMINAR</a:t>
            </a:r>
            <a:endParaRPr lang="en-US" sz="50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099B8A-1AB3-DC48-1CFF-488CE5E5A2BF}"/>
              </a:ext>
            </a:extLst>
          </p:cNvPr>
          <p:cNvSpPr txBox="1"/>
          <p:nvPr/>
        </p:nvSpPr>
        <p:spPr>
          <a:xfrm>
            <a:off x="3166390" y="1282849"/>
            <a:ext cx="5178808" cy="58477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en-US" sz="3800" b="1">
                <a:solidFill>
                  <a:srgbClr val="FFCC01"/>
                </a:solidFill>
                <a:latin typeface="Aptos" panose="020B0004020202020204" pitchFamily="34" charset="0"/>
                <a:cs typeface="Leelawadee" panose="020B0502040204020203" pitchFamily="34" charset="-34"/>
              </a:rPr>
              <a:t>WELCOME</a:t>
            </a:r>
            <a:r>
              <a:rPr lang="en-US" sz="3800" b="1">
                <a:solidFill>
                  <a:schemeClr val="bg2"/>
                </a:solidFill>
                <a:latin typeface="Aptos" panose="020B0004020202020204" pitchFamily="34" charset="0"/>
                <a:cs typeface="Leelawadee" panose="020B0502040204020203" pitchFamily="34" charset="-34"/>
              </a:rPr>
              <a:t> TO THE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C263CD-494F-CD60-807F-2E6C6D9B02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372847" y="3937763"/>
            <a:ext cx="5084440" cy="11099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2D909E-EF7E-62E0-52A3-49EE862C3C15}"/>
              </a:ext>
            </a:extLst>
          </p:cNvPr>
          <p:cNvSpPr txBox="1"/>
          <p:nvPr/>
        </p:nvSpPr>
        <p:spPr>
          <a:xfrm>
            <a:off x="2137981" y="3395632"/>
            <a:ext cx="7235624" cy="11044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5000"/>
              </a:lnSpc>
              <a:spcBef>
                <a:spcPts val="1000"/>
              </a:spcBef>
              <a:buSzPct val="100000"/>
            </a:pPr>
            <a:r>
              <a:rPr lang="en-US" sz="2200" b="1" baseline="0">
                <a:solidFill>
                  <a:srgbClr val="FFCC01"/>
                </a:solidFill>
                <a:latin typeface="Arial"/>
              </a:rPr>
              <a:t>Ms. Kimberly D. Buehler, Director</a:t>
            </a:r>
            <a:r>
              <a:rPr lang="en-US" sz="2200" b="1">
                <a:solidFill>
                  <a:srgbClr val="FFCC01"/>
                </a:solidFill>
                <a:latin typeface="Arial"/>
              </a:rPr>
              <a:t> | </a:t>
            </a:r>
            <a:r>
              <a:rPr lang="en-US" sz="2200" b="1" cap="all">
                <a:solidFill>
                  <a:srgbClr val="FFCC01"/>
                </a:solidFill>
                <a:latin typeface="Arial"/>
              </a:rPr>
              <a:t>22 January 2026</a:t>
            </a:r>
            <a:endParaRPr lang="en-US" sz="220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5000"/>
              </a:lnSpc>
              <a:spcBef>
                <a:spcPts val="1000"/>
              </a:spcBef>
            </a:pPr>
            <a:endParaRPr lang="en-US" b="1" baseline="0">
              <a:solidFill>
                <a:srgbClr val="FFCC01"/>
              </a:solidFill>
              <a:latin typeface="Arial"/>
              <a:cs typeface="Arial"/>
            </a:endParaRPr>
          </a:p>
          <a:p>
            <a:pPr algn="ctr">
              <a:lnSpc>
                <a:spcPct val="95000"/>
              </a:lnSpc>
              <a:spcBef>
                <a:spcPts val="1000"/>
              </a:spcBef>
            </a:pPr>
            <a:endParaRPr lang="en-US" b="1">
              <a:solidFill>
                <a:srgbClr val="FFCC01"/>
              </a:solidFill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68ADE3-C2FA-D332-170A-B07B197CC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4502" y="5065294"/>
            <a:ext cx="1102583" cy="10923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AF9412-41EC-9DFA-C502-90BD58368F20}"/>
              </a:ext>
            </a:extLst>
          </p:cNvPr>
          <p:cNvSpPr txBox="1"/>
          <p:nvPr/>
        </p:nvSpPr>
        <p:spPr>
          <a:xfrm>
            <a:off x="3689604" y="6353330"/>
            <a:ext cx="61904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chemeClr val="accent2"/>
                </a:solidFill>
                <a:latin typeface="Arial" panose="020B0604020202020204" pitchFamily="34" charset="0"/>
                <a:ea typeface="Trebuchet MS"/>
                <a:cs typeface="Arial" panose="020B0604020202020204" pitchFamily="34" charset="0"/>
                <a:sym typeface="Trebuchet MS"/>
              </a:rPr>
              <a:t>LinkedIn / Facebook: @ArmySmallBiz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7418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EFFB91-029A-9A90-44E1-3637AD5D1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19B1FDF3-EBF4-FA3C-7A14-76F4CF180D6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74774" y="4086413"/>
            <a:ext cx="7585075" cy="460375"/>
          </a:xfr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300" b="1" cap="none" spc="-120">
                <a:solidFill>
                  <a:schemeClr val="bg1"/>
                </a:solidFill>
                <a:latin typeface="Aptos"/>
              </a:rPr>
              <a:t>Mr. Bill Briggs</a:t>
            </a: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B452AF-7DF9-F18F-4C95-9461F18C7533}"/>
              </a:ext>
            </a:extLst>
          </p:cNvPr>
          <p:cNvSpPr/>
          <p:nvPr/>
        </p:nvSpPr>
        <p:spPr>
          <a:xfrm>
            <a:off x="4074774" y="4601761"/>
            <a:ext cx="6795389" cy="729880"/>
          </a:xfrm>
          <a:prstGeom prst="rect">
            <a:avLst/>
          </a:prstGeom>
          <a:noFill/>
          <a:ln>
            <a:noFill/>
            <a:miter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rgbClr val="FFFFFF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200" i="1">
                <a:solidFill>
                  <a:schemeClr val="bg1"/>
                </a:solidFill>
                <a:latin typeface="Aptos Display"/>
              </a:rPr>
              <a:t>Deputy Administrator</a:t>
            </a:r>
            <a:endParaRPr lang="en-US" sz="2200"/>
          </a:p>
          <a:p>
            <a:pPr>
              <a:lnSpc>
                <a:spcPct val="110000"/>
              </a:lnSpc>
            </a:pPr>
            <a:r>
              <a:rPr lang="en-US" sz="2200" b="1">
                <a:solidFill>
                  <a:schemeClr val="bg1"/>
                </a:solidFill>
                <a:latin typeface="Aptos Display"/>
              </a:rPr>
              <a:t>Small Business Administration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1391B69B-F186-44BC-1E7C-3C6F49D95B58}"/>
              </a:ext>
            </a:extLst>
          </p:cNvPr>
          <p:cNvSpPr txBox="1">
            <a:spLocks/>
          </p:cNvSpPr>
          <p:nvPr/>
        </p:nvSpPr>
        <p:spPr>
          <a:xfrm>
            <a:off x="4074774" y="1381329"/>
            <a:ext cx="6064398" cy="204030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en-US" sz="4900" b="1" cap="none" spc="-120">
                <a:solidFill>
                  <a:schemeClr val="bg1"/>
                </a:solidFill>
                <a:latin typeface="Aptos" panose="020B0004020202020204" pitchFamily="34" charset="0"/>
              </a:rPr>
              <a:t>Small Business Administration Remarks</a:t>
            </a:r>
            <a:endParaRPr lang="en-US" sz="4900" b="1" cap="none" spc="-5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676B141-55EA-B142-C0B2-7ECA582421BF}"/>
              </a:ext>
            </a:extLst>
          </p:cNvPr>
          <p:cNvCxnSpPr>
            <a:cxnSpLocks/>
          </p:cNvCxnSpPr>
          <p:nvPr/>
        </p:nvCxnSpPr>
        <p:spPr>
          <a:xfrm>
            <a:off x="4074774" y="3697502"/>
            <a:ext cx="7285480" cy="0"/>
          </a:xfrm>
          <a:prstGeom prst="line">
            <a:avLst/>
          </a:prstGeom>
          <a:ln w="12700" cap="flat">
            <a:solidFill>
              <a:srgbClr val="FFCC01"/>
            </a:solidFill>
            <a:miter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rgbClr val="FFFFFF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3DF0BF5-E8AB-B6F7-C973-18331F4A5AB9}"/>
              </a:ext>
            </a:extLst>
          </p:cNvPr>
          <p:cNvGrpSpPr/>
          <p:nvPr/>
        </p:nvGrpSpPr>
        <p:grpSpPr>
          <a:xfrm>
            <a:off x="8378240" y="4288868"/>
            <a:ext cx="2763819" cy="1075923"/>
            <a:chOff x="485858" y="4407369"/>
            <a:chExt cx="3578876" cy="139321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04964C3-1516-950D-D491-A8A1B2B6A235}"/>
                </a:ext>
              </a:extLst>
            </p:cNvPr>
            <p:cNvSpPr/>
            <p:nvPr/>
          </p:nvSpPr>
          <p:spPr>
            <a:xfrm>
              <a:off x="485858" y="4407369"/>
              <a:ext cx="3578876" cy="1393215"/>
            </a:xfrm>
            <a:prstGeom prst="rect">
              <a:avLst/>
            </a:prstGeom>
            <a:solidFill>
              <a:schemeClr val="bg1"/>
            </a:solidFill>
            <a:ln>
              <a:noFill/>
              <a:miter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1700"/>
            </a:p>
          </p:txBody>
        </p:sp>
        <p:pic>
          <p:nvPicPr>
            <p:cNvPr id="19" name="Picture 18" descr="Blue text on a black background&#10;&#10;Description automatically generated">
              <a:extLst>
                <a:ext uri="{FF2B5EF4-FFF2-40B4-BE49-F238E27FC236}">
                  <a16:creationId xmlns:a16="http://schemas.microsoft.com/office/drawing/2014/main" id="{E3847233-9311-517F-F673-6638C21F5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3127" y="4662734"/>
              <a:ext cx="3132944" cy="877878"/>
            </a:xfrm>
            <a:prstGeom prst="rect">
              <a:avLst/>
            </a:prstGeom>
          </p:spPr>
        </p:pic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B42BC263-FD50-60AF-0FAA-C8F0EFDA223D}"/>
              </a:ext>
            </a:extLst>
          </p:cNvPr>
          <p:cNvSpPr>
            <a:spLocks noChangeAspect="1"/>
          </p:cNvSpPr>
          <p:nvPr/>
        </p:nvSpPr>
        <p:spPr>
          <a:xfrm>
            <a:off x="588500" y="1362456"/>
            <a:ext cx="2913754" cy="2916936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88900">
            <a:solidFill>
              <a:srgbClr val="FFCC01"/>
            </a:solidFill>
            <a:miter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rgbClr val="FFFFFF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1260967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79E1FFC-3160-18B0-55A8-5BE234EF5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411481"/>
            <a:ext cx="8431731" cy="914400"/>
          </a:xfrm>
        </p:spPr>
        <p:txBody>
          <a:bodyPr/>
          <a:lstStyle/>
          <a:p>
            <a:r>
              <a:rPr lang="en-US" sz="3200" b="1">
                <a:latin typeface="+mj-lt"/>
                <a:ea typeface="+mn-ea"/>
                <a:cs typeface="+mn-cs"/>
              </a:rPr>
              <a:t>FY2025 Federal Agency Small Business Achievement (Preliminary) </a:t>
            </a:r>
            <a:br>
              <a:rPr lang="en-US" sz="3200" b="1">
                <a:latin typeface="+mj-lt"/>
                <a:ea typeface="+mn-ea"/>
                <a:cs typeface="+mn-cs"/>
              </a:rPr>
            </a:b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F6DA51-3C9F-8AFE-90C9-4BF1192EFD10}"/>
              </a:ext>
            </a:extLst>
          </p:cNvPr>
          <p:cNvSpPr txBox="1"/>
          <p:nvPr/>
        </p:nvSpPr>
        <p:spPr>
          <a:xfrm>
            <a:off x="3129280" y="6446519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Source: SAM.gov as of 17 Nov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814E7C-3CB7-5111-FA91-4C9565C23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871" y="1325881"/>
            <a:ext cx="11310257" cy="499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692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FE101B-563B-C679-FA39-D2B4AFA3F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4D031-7D68-A66E-6C98-0E54120A8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3526" y="679593"/>
            <a:ext cx="8804945" cy="2554248"/>
          </a:xfrm>
        </p:spPr>
        <p:txBody>
          <a:bodyPr anchor="ctr"/>
          <a:lstStyle/>
          <a:p>
            <a:endParaRPr lang="en-US" sz="2400">
              <a:solidFill>
                <a:srgbClr val="000000"/>
              </a:solidFill>
              <a:cs typeface="Arial"/>
            </a:endParaRPr>
          </a:p>
          <a:p>
            <a:pPr algn="ctr">
              <a:lnSpc>
                <a:spcPct val="110000"/>
              </a:lnSpc>
            </a:pPr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https://www.army.mil/osbp#org-programs</a:t>
            </a:r>
            <a:b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5500" b="1">
                <a:cs typeface="Arial"/>
              </a:rPr>
            </a:br>
            <a:br>
              <a:rPr lang="en-US" sz="5500" b="1">
                <a:cs typeface="Arial"/>
              </a:rPr>
            </a:br>
            <a:br>
              <a:rPr lang="en-US" sz="3600" b="1">
                <a:cs typeface="Arial"/>
              </a:rPr>
            </a:br>
            <a:endParaRPr lang="en-US" sz="3600" b="1"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78337B-FA48-E577-C96F-0846338E98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385569" y="4642227"/>
            <a:ext cx="5227676" cy="1141212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62A019DC-3EAF-320E-FD52-0D745DE27425}"/>
              </a:ext>
            </a:extLst>
          </p:cNvPr>
          <p:cNvSpPr txBox="1">
            <a:spLocks/>
          </p:cNvSpPr>
          <p:nvPr/>
        </p:nvSpPr>
        <p:spPr>
          <a:xfrm>
            <a:off x="2030374" y="5726875"/>
            <a:ext cx="8468097" cy="4572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000"/>
              </a:spcBef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31520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80160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63040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>
              <a:solidFill>
                <a:schemeClr val="tx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24C15F-559F-1E66-999E-EAC148D4D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3155" y="1634135"/>
            <a:ext cx="2955636" cy="2928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F72148-2DAE-A45A-C270-345D5DDAF49D}"/>
              </a:ext>
            </a:extLst>
          </p:cNvPr>
          <p:cNvSpPr txBox="1"/>
          <p:nvPr/>
        </p:nvSpPr>
        <p:spPr>
          <a:xfrm>
            <a:off x="2531300" y="841703"/>
            <a:ext cx="7312914" cy="394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accent2"/>
                </a:solidFill>
                <a:latin typeface="Arial" panose="020B0604020202020204" pitchFamily="34" charset="0"/>
                <a:ea typeface="Trebuchet MS"/>
                <a:cs typeface="Arial" panose="020B0604020202020204" pitchFamily="34" charset="0"/>
                <a:sym typeface="Trebuchet MS"/>
              </a:rPr>
              <a:t>Phone: 703-697-2868</a:t>
            </a:r>
            <a:r>
              <a:rPr lang="en-US" sz="1800">
                <a:solidFill>
                  <a:schemeClr val="accent2"/>
                </a:solidFill>
                <a:latin typeface="Arial" panose="020B0604020202020204" pitchFamily="34" charset="0"/>
                <a:ea typeface="Trebuchet MS"/>
                <a:cs typeface="Arial" panose="020B0604020202020204" pitchFamily="34" charset="0"/>
                <a:sym typeface="Trebuchet MS"/>
              </a:rPr>
              <a:t> |  </a:t>
            </a:r>
            <a:r>
              <a:rPr lang="en-US" sz="1800" b="1">
                <a:solidFill>
                  <a:schemeClr val="accent2"/>
                </a:solidFill>
                <a:latin typeface="Arial" panose="020B0604020202020204" pitchFamily="34" charset="0"/>
                <a:ea typeface="Trebuchet MS"/>
                <a:cs typeface="Arial" panose="020B0604020202020204" pitchFamily="34" charset="0"/>
                <a:sym typeface="Trebuchet MS"/>
              </a:rPr>
              <a:t>LinkedIn / Facebook: @ArmySmallBiz</a:t>
            </a:r>
            <a:endParaRPr lang="en-US" sz="1800" b="1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333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3DAFC1-D570-41CA-4124-114886CBD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80D9E31-2C65-3D43-23E4-6541A86AB4FD}"/>
              </a:ext>
            </a:extLst>
          </p:cNvPr>
          <p:cNvSpPr txBox="1"/>
          <p:nvPr/>
        </p:nvSpPr>
        <p:spPr>
          <a:xfrm>
            <a:off x="-764482" y="402538"/>
            <a:ext cx="129812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spc="50">
                <a:solidFill>
                  <a:srgbClr val="FFCC01"/>
                </a:solidFill>
                <a:latin typeface="Aptos" panose="020B0004020202020204" pitchFamily="34" charset="0"/>
              </a:rPr>
              <a:t>OFFICE OF SMALL BUSINESS PROGRAMS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9DD3F3-0BB8-81C3-0260-294CCB8F31FB}"/>
              </a:ext>
            </a:extLst>
          </p:cNvPr>
          <p:cNvSpPr txBox="1"/>
          <p:nvPr/>
        </p:nvSpPr>
        <p:spPr>
          <a:xfrm>
            <a:off x="879517" y="800411"/>
            <a:ext cx="969323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spc="-1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ExtraBold" panose="020B0004020202020204" pitchFamily="34" charset="0"/>
              </a:rPr>
              <a:t>DIRECTORS PANEL</a:t>
            </a:r>
            <a:endParaRPr lang="en-US" sz="5500" b="1" spc="-1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ExtraBold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1C55F8-085F-1862-B29D-810C9061AA44}"/>
              </a:ext>
            </a:extLst>
          </p:cNvPr>
          <p:cNvSpPr txBox="1"/>
          <p:nvPr/>
        </p:nvSpPr>
        <p:spPr>
          <a:xfrm>
            <a:off x="9812769" y="4101408"/>
            <a:ext cx="2378065" cy="89255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>
                <a:latin typeface="Aptos"/>
              </a:rPr>
              <a:t>Ms. Daniele </a:t>
            </a:r>
            <a:r>
              <a:rPr lang="en-US" sz="2000" b="1" err="1">
                <a:latin typeface="Aptos"/>
              </a:rPr>
              <a:t>Kurze</a:t>
            </a:r>
            <a:br>
              <a:rPr lang="en-US" sz="2800">
                <a:latin typeface="Aptos"/>
              </a:rPr>
            </a:br>
            <a:r>
              <a:rPr lang="en-US" sz="1600">
                <a:latin typeface="Aptos"/>
              </a:rPr>
              <a:t>Director, Defense Logistics Agency OSBP</a:t>
            </a:r>
            <a:endParaRPr lang="en-US" sz="1600">
              <a:latin typeface="Aptos"/>
              <a:cs typeface="Times New Roman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2267A5F-E886-3BD5-3001-FE14037BAA4E}"/>
              </a:ext>
            </a:extLst>
          </p:cNvPr>
          <p:cNvSpPr/>
          <p:nvPr/>
        </p:nvSpPr>
        <p:spPr>
          <a:xfrm>
            <a:off x="9729181" y="1970498"/>
            <a:ext cx="1956047" cy="1958185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50800">
            <a:solidFill>
              <a:srgbClr val="FFCC01"/>
            </a:solidFill>
            <a:miter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rgbClr val="FFFFFF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17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A9C3917-AF86-C282-B514-DCB258FC18FD}"/>
              </a:ext>
            </a:extLst>
          </p:cNvPr>
          <p:cNvSpPr/>
          <p:nvPr/>
        </p:nvSpPr>
        <p:spPr>
          <a:xfrm>
            <a:off x="503101" y="1970498"/>
            <a:ext cx="1956047" cy="1958185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50800">
            <a:solidFill>
              <a:srgbClr val="FFCC01"/>
            </a:solidFill>
            <a:miter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rgbClr val="FFFFFF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170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30B6F7E-F43D-6B48-2A90-9EB56CAD68E6}"/>
              </a:ext>
            </a:extLst>
          </p:cNvPr>
          <p:cNvSpPr/>
          <p:nvPr/>
        </p:nvSpPr>
        <p:spPr>
          <a:xfrm>
            <a:off x="5116141" y="1970498"/>
            <a:ext cx="1956047" cy="1958185"/>
          </a:xfrm>
          <a:prstGeom prst="ellipse">
            <a:avLst/>
          </a:pr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1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50800">
            <a:solidFill>
              <a:srgbClr val="FFCC01"/>
            </a:solidFill>
            <a:miter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rgbClr val="FFFFFF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17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57BC47-E5F6-7C02-F940-534C61F90352}"/>
              </a:ext>
            </a:extLst>
          </p:cNvPr>
          <p:cNvSpPr txBox="1"/>
          <p:nvPr/>
        </p:nvSpPr>
        <p:spPr>
          <a:xfrm>
            <a:off x="4923254" y="4098529"/>
            <a:ext cx="2495720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>
                <a:latin typeface="Aptos"/>
              </a:rPr>
              <a:t>Mr. Scott Kiser</a:t>
            </a:r>
            <a:br>
              <a:rPr lang="en-US" sz="2800">
                <a:latin typeface="Aptos"/>
              </a:rPr>
            </a:br>
            <a:r>
              <a:rPr lang="en-US" sz="1600">
                <a:latin typeface="Aptos"/>
              </a:rPr>
              <a:t>Director, Air Force OSBP</a:t>
            </a:r>
            <a:endParaRPr lang="en-US" sz="1600">
              <a:latin typeface="Aptos"/>
              <a:cs typeface="Times New Roman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BFB3D0-EC85-4DC5-DB55-9E3B5E88AFF4}"/>
              </a:ext>
            </a:extLst>
          </p:cNvPr>
          <p:cNvSpPr txBox="1"/>
          <p:nvPr/>
        </p:nvSpPr>
        <p:spPr>
          <a:xfrm>
            <a:off x="2662943" y="5289494"/>
            <a:ext cx="2594247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>
                <a:latin typeface="Aptos"/>
              </a:rPr>
              <a:t>Ms. Carlen </a:t>
            </a:r>
            <a:r>
              <a:rPr lang="en-US" sz="2000" b="1" err="1">
                <a:latin typeface="Aptos"/>
              </a:rPr>
              <a:t>Capenos</a:t>
            </a:r>
            <a:br>
              <a:rPr lang="en-US" sz="2800">
                <a:latin typeface="Aptos"/>
              </a:rPr>
            </a:br>
            <a:r>
              <a:rPr lang="en-US" sz="1600">
                <a:latin typeface="Aptos"/>
              </a:rPr>
              <a:t>Director, DISA OSBP</a:t>
            </a:r>
            <a:endParaRPr lang="en-US" sz="1600">
              <a:latin typeface="Aptos"/>
              <a:cs typeface="Times New Roman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A643D9-5ACE-EF64-55F5-D073C8B1E417}"/>
              </a:ext>
            </a:extLst>
          </p:cNvPr>
          <p:cNvSpPr txBox="1"/>
          <p:nvPr/>
        </p:nvSpPr>
        <p:spPr>
          <a:xfrm>
            <a:off x="405568" y="4131862"/>
            <a:ext cx="2194228" cy="954107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>
                <a:latin typeface="Aptos"/>
              </a:rPr>
              <a:t>Ms. Kimberly Buehler</a:t>
            </a:r>
            <a:br>
              <a:rPr lang="en-US" sz="2800">
                <a:latin typeface="Aptos"/>
              </a:rPr>
            </a:br>
            <a:r>
              <a:rPr lang="en-US" sz="1600">
                <a:latin typeface="Aptos"/>
              </a:rPr>
              <a:t>Director, Army OSBP</a:t>
            </a:r>
            <a:endParaRPr lang="en-US" sz="1600">
              <a:latin typeface="Aptos"/>
              <a:cs typeface="Times New Roman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3DCB30-A95C-F6AB-22E8-93A626EC2ADD}"/>
              </a:ext>
            </a:extLst>
          </p:cNvPr>
          <p:cNvSpPr txBox="1"/>
          <p:nvPr/>
        </p:nvSpPr>
        <p:spPr>
          <a:xfrm>
            <a:off x="7554166" y="5289494"/>
            <a:ext cx="2171876" cy="95410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>
                <a:latin typeface="Aptos"/>
              </a:rPr>
              <a:t>Mr. Andrew Magliochetti</a:t>
            </a:r>
            <a:endParaRPr lang="en-US" sz="1600">
              <a:latin typeface="Aptos"/>
              <a:cs typeface="Times New Roman"/>
            </a:endParaRPr>
          </a:p>
          <a:p>
            <a:r>
              <a:rPr lang="en-US" sz="1600">
                <a:latin typeface="Aptos"/>
              </a:rPr>
              <a:t>Director, Navy OSBP</a:t>
            </a:r>
            <a:endParaRPr lang="en-US" sz="1600">
              <a:latin typeface="Aptos"/>
              <a:cs typeface="Times New Roman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A99D93-5DED-1FE4-59E8-D8222301F857}"/>
              </a:ext>
            </a:extLst>
          </p:cNvPr>
          <p:cNvSpPr txBox="1"/>
          <p:nvPr/>
        </p:nvSpPr>
        <p:spPr>
          <a:xfrm>
            <a:off x="405568" y="3808723"/>
            <a:ext cx="2194228" cy="32316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54864" bIns="64008">
            <a:noAutofit/>
          </a:bodyPr>
          <a:lstStyle/>
          <a:p>
            <a:r>
              <a:rPr lang="en-US" sz="1500" b="1">
                <a:solidFill>
                  <a:schemeClr val="bg1"/>
                </a:solidFill>
                <a:latin typeface="Aptos Black" panose="020B0004020202020204" pitchFamily="34" charset="0"/>
                <a:cs typeface="Leelawadee" panose="020B0502040204020203" pitchFamily="34" charset="-34"/>
              </a:rPr>
              <a:t>MODERATOR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D537929-CE29-47B1-C76F-5227C9A8BC02}"/>
              </a:ext>
            </a:extLst>
          </p:cNvPr>
          <p:cNvSpPr/>
          <p:nvPr/>
        </p:nvSpPr>
        <p:spPr>
          <a:xfrm>
            <a:off x="2770260" y="3331309"/>
            <a:ext cx="1956047" cy="1958185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50800">
            <a:solidFill>
              <a:srgbClr val="FFCC01"/>
            </a:solidFill>
            <a:miter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rgbClr val="FFFFFF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170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9C1C34B-EBFD-872C-2033-A62C7CE944DC}"/>
              </a:ext>
            </a:extLst>
          </p:cNvPr>
          <p:cNvSpPr/>
          <p:nvPr/>
        </p:nvSpPr>
        <p:spPr>
          <a:xfrm>
            <a:off x="7589395" y="3331309"/>
            <a:ext cx="1956047" cy="1958185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 w="50800">
            <a:solidFill>
              <a:srgbClr val="FFCC01"/>
            </a:solidFill>
            <a:miter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rgbClr val="FFFFFF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943322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D91A11-2A74-4104-7233-6FE3A6BD4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C6A3870-BC0A-D1D2-4897-5A765532A538}"/>
              </a:ext>
            </a:extLst>
          </p:cNvPr>
          <p:cNvSpPr txBox="1"/>
          <p:nvPr/>
        </p:nvSpPr>
        <p:spPr>
          <a:xfrm>
            <a:off x="1912546" y="2744883"/>
            <a:ext cx="7437855" cy="846386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en-US" sz="5500" b="1">
                <a:solidFill>
                  <a:schemeClr val="bg1"/>
                </a:solidFill>
                <a:latin typeface="Aptos"/>
                <a:cs typeface="Leelawadee"/>
              </a:rPr>
              <a:t>Break Until 1:45pm</a:t>
            </a:r>
            <a:endParaRPr lang="en-US" sz="5500" b="1">
              <a:solidFill>
                <a:schemeClr val="bg1"/>
              </a:solidFill>
              <a:latin typeface="Aptos" panose="020B0004020202020204" pitchFamily="34" charset="0"/>
              <a:cs typeface="Leelawadee" panose="020B0502040204020203" pitchFamily="34" charset="-34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7146202C-DFA1-139B-057E-B5728207ECD6}"/>
              </a:ext>
            </a:extLst>
          </p:cNvPr>
          <p:cNvSpPr txBox="1">
            <a:spLocks/>
          </p:cNvSpPr>
          <p:nvPr/>
        </p:nvSpPr>
        <p:spPr>
          <a:xfrm>
            <a:off x="746790" y="1285693"/>
            <a:ext cx="9769366" cy="62728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1200"/>
              </a:spcAft>
            </a:pPr>
            <a:r>
              <a:rPr lang="en-US" sz="4500">
                <a:solidFill>
                  <a:schemeClr val="bg1"/>
                </a:solidFill>
                <a:latin typeface="Aptos ExtraBold"/>
              </a:rPr>
              <a:t> ARMY SMALL BUSINESS SEMINAR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544C452-7085-3B50-30AE-2F126CDFF96D}"/>
              </a:ext>
            </a:extLst>
          </p:cNvPr>
          <p:cNvCxnSpPr>
            <a:cxnSpLocks/>
          </p:cNvCxnSpPr>
          <p:nvPr/>
        </p:nvCxnSpPr>
        <p:spPr>
          <a:xfrm>
            <a:off x="2492038" y="2394374"/>
            <a:ext cx="6278870" cy="0"/>
          </a:xfrm>
          <a:prstGeom prst="line">
            <a:avLst/>
          </a:prstGeom>
          <a:ln w="12700" cap="flat">
            <a:solidFill>
              <a:srgbClr val="FFCC01"/>
            </a:solidFill>
            <a:miter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rgbClr val="FFFFFF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DF1D899-62A1-7663-65A4-FD4A8FE2609D}"/>
              </a:ext>
            </a:extLst>
          </p:cNvPr>
          <p:cNvCxnSpPr>
            <a:cxnSpLocks/>
          </p:cNvCxnSpPr>
          <p:nvPr/>
        </p:nvCxnSpPr>
        <p:spPr>
          <a:xfrm>
            <a:off x="2492038" y="3976812"/>
            <a:ext cx="6278870" cy="0"/>
          </a:xfrm>
          <a:prstGeom prst="line">
            <a:avLst/>
          </a:prstGeom>
          <a:ln w="12700" cap="flat">
            <a:solidFill>
              <a:srgbClr val="FFCC01"/>
            </a:solidFill>
            <a:miter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rgbClr val="FFFFFF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5C04B91-C623-FEED-39FE-35E9458ACA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531904" y="4255902"/>
            <a:ext cx="6030205" cy="131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42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D60E7A-2E16-62FF-72D4-C7CFB03FA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277032FF-F25F-ABFB-DA45-BC836AE7A88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74774" y="4044848"/>
            <a:ext cx="7585075" cy="460375"/>
          </a:xfr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300" b="1" cap="none" spc="-120">
                <a:solidFill>
                  <a:schemeClr val="bg1"/>
                </a:solidFill>
                <a:latin typeface="Aptos"/>
              </a:rPr>
              <a:t>Mr. James R. Mismash</a:t>
            </a: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0A5066-6863-2E35-98AE-8F021B093C64}"/>
              </a:ext>
            </a:extLst>
          </p:cNvPr>
          <p:cNvSpPr/>
          <p:nvPr/>
        </p:nvSpPr>
        <p:spPr>
          <a:xfrm>
            <a:off x="4074774" y="4564626"/>
            <a:ext cx="5014946" cy="679673"/>
          </a:xfrm>
          <a:prstGeom prst="rect">
            <a:avLst/>
          </a:prstGeom>
          <a:noFill/>
          <a:ln>
            <a:noFill/>
            <a:miter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rgbClr val="FFFFFF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spcAft>
                <a:spcPts val="500"/>
              </a:spcAft>
            </a:pPr>
            <a:r>
              <a:rPr lang="en-US"/>
              <a:t>Director of Small Business Programs (OSBP)</a:t>
            </a:r>
          </a:p>
          <a:p>
            <a:pPr>
              <a:spcAft>
                <a:spcPts val="500"/>
              </a:spcAft>
            </a:pPr>
            <a:r>
              <a:rPr lang="en-US" sz="2200" b="1">
                <a:solidFill>
                  <a:schemeClr val="bg1"/>
                </a:solidFill>
                <a:latin typeface="Aptos Display"/>
              </a:rPr>
              <a:t>Office of the Secretary of War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B25583C4-A02A-DBE5-E6A1-9EB20BD58E9F}"/>
              </a:ext>
            </a:extLst>
          </p:cNvPr>
          <p:cNvSpPr txBox="1">
            <a:spLocks/>
          </p:cNvSpPr>
          <p:nvPr/>
        </p:nvSpPr>
        <p:spPr>
          <a:xfrm>
            <a:off x="4074774" y="2840822"/>
            <a:ext cx="6191444" cy="683007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en-US" sz="4900" b="1" cap="none" spc="-120">
                <a:solidFill>
                  <a:schemeClr val="bg1"/>
                </a:solidFill>
                <a:latin typeface="Aptos" panose="020B0004020202020204" pitchFamily="34" charset="0"/>
              </a:rPr>
              <a:t>Director’s Remarks</a:t>
            </a:r>
            <a:endParaRPr lang="en-US" sz="4900" b="1" cap="none" spc="-5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230AE1F-ED7C-3CD9-A200-E0D24F4A572F}"/>
              </a:ext>
            </a:extLst>
          </p:cNvPr>
          <p:cNvCxnSpPr>
            <a:cxnSpLocks/>
          </p:cNvCxnSpPr>
          <p:nvPr/>
        </p:nvCxnSpPr>
        <p:spPr>
          <a:xfrm>
            <a:off x="4074774" y="3697502"/>
            <a:ext cx="7285480" cy="0"/>
          </a:xfrm>
          <a:prstGeom prst="line">
            <a:avLst/>
          </a:prstGeom>
          <a:ln w="12700" cap="flat">
            <a:solidFill>
              <a:srgbClr val="FFCC01"/>
            </a:solidFill>
            <a:miter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rgbClr val="FFFFFF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B1ED6B38-1898-7C2E-0384-E27A1F620E0B}"/>
              </a:ext>
            </a:extLst>
          </p:cNvPr>
          <p:cNvSpPr>
            <a:spLocks noChangeAspect="1"/>
          </p:cNvSpPr>
          <p:nvPr/>
        </p:nvSpPr>
        <p:spPr>
          <a:xfrm>
            <a:off x="588500" y="1362456"/>
            <a:ext cx="2913754" cy="2916936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88900">
            <a:solidFill>
              <a:srgbClr val="FFCC01"/>
            </a:solidFill>
            <a:miter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rgbClr val="FFFFFF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17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2EBF77E-8418-2F9E-DEA8-33AB2984ABF6}"/>
              </a:ext>
            </a:extLst>
          </p:cNvPr>
          <p:cNvGrpSpPr/>
          <p:nvPr/>
        </p:nvGrpSpPr>
        <p:grpSpPr>
          <a:xfrm>
            <a:off x="9449938" y="4044848"/>
            <a:ext cx="1938528" cy="1938528"/>
            <a:chOff x="9342072" y="4057039"/>
            <a:chExt cx="1801368" cy="180136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A3067AE-16D1-2D95-9502-E26EDCF27620}"/>
                </a:ext>
              </a:extLst>
            </p:cNvPr>
            <p:cNvSpPr/>
            <p:nvPr/>
          </p:nvSpPr>
          <p:spPr>
            <a:xfrm>
              <a:off x="9342072" y="4057039"/>
              <a:ext cx="1801368" cy="1801368"/>
            </a:xfrm>
            <a:prstGeom prst="ellipse">
              <a:avLst/>
            </a:prstGeom>
            <a:solidFill>
              <a:schemeClr val="accent5"/>
            </a:solidFill>
            <a:ln>
              <a:noFill/>
              <a:miter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1700"/>
            </a:p>
          </p:txBody>
        </p:sp>
        <p:pic>
          <p:nvPicPr>
            <p:cNvPr id="9" name="Picture 8" descr="A logo of a department of war&#10;&#10;AI-generated content may be incorrect.">
              <a:extLst>
                <a:ext uri="{FF2B5EF4-FFF2-40B4-BE49-F238E27FC236}">
                  <a16:creationId xmlns:a16="http://schemas.microsoft.com/office/drawing/2014/main" id="{57CE3CFD-B3F8-8CB3-7F20-E00272447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83912" y="4100694"/>
              <a:ext cx="1731818" cy="17318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8313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34096-5254-2FE9-4FC2-D89E7FD00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346971E8-59C2-1CA8-4CE4-C1291676CA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74774" y="4044848"/>
            <a:ext cx="7585075" cy="460375"/>
          </a:xfr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300" b="1" cap="none" spc="-120">
                <a:solidFill>
                  <a:schemeClr val="bg1"/>
                </a:solidFill>
                <a:latin typeface="Aptos"/>
              </a:rPr>
              <a:t>Dr. Ruby Crenshaw-Lawrence</a:t>
            </a: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4713F5-AC67-8004-42EA-7B0686946D42}"/>
              </a:ext>
            </a:extLst>
          </p:cNvPr>
          <p:cNvSpPr/>
          <p:nvPr/>
        </p:nvSpPr>
        <p:spPr>
          <a:xfrm>
            <a:off x="4074774" y="4656019"/>
            <a:ext cx="7396790" cy="1418337"/>
          </a:xfrm>
          <a:prstGeom prst="rect">
            <a:avLst/>
          </a:prstGeom>
          <a:noFill/>
          <a:ln>
            <a:noFill/>
            <a:miter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rgbClr val="FFFFFF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spcAft>
                <a:spcPts val="500"/>
              </a:spcAft>
            </a:pPr>
            <a:r>
              <a:rPr lang="en-US" sz="2200" i="1">
                <a:solidFill>
                  <a:schemeClr val="bg1"/>
                </a:solidFill>
                <a:latin typeface="Aptos Display"/>
              </a:rPr>
              <a:t>Chief, Office of Small Business Programs </a:t>
            </a:r>
            <a:br>
              <a:rPr lang="en-US" sz="2200" i="1">
                <a:solidFill>
                  <a:schemeClr val="bg1"/>
                </a:solidFill>
                <a:latin typeface="Aptos Display"/>
              </a:rPr>
            </a:br>
            <a:r>
              <a:rPr lang="en-US" sz="2200" i="1">
                <a:solidFill>
                  <a:schemeClr val="bg1"/>
                </a:solidFill>
                <a:latin typeface="Aptos Display"/>
              </a:rPr>
              <a:t>and Industry Engagements</a:t>
            </a:r>
          </a:p>
          <a:p>
            <a:pPr>
              <a:spcAft>
                <a:spcPts val="500"/>
              </a:spcAft>
            </a:pPr>
            <a:r>
              <a:rPr lang="en-US" sz="2200" b="1">
                <a:solidFill>
                  <a:schemeClr val="bg1"/>
                </a:solidFill>
                <a:latin typeface="Aptos Display"/>
              </a:rPr>
              <a:t>Defense Counterintelligence and </a:t>
            </a:r>
            <a:br>
              <a:rPr lang="en-US" sz="2200" b="1">
                <a:solidFill>
                  <a:schemeClr val="bg1"/>
                </a:solidFill>
                <a:latin typeface="Aptos Display"/>
              </a:rPr>
            </a:br>
            <a:r>
              <a:rPr lang="en-US" sz="2200" b="1">
                <a:solidFill>
                  <a:schemeClr val="bg1"/>
                </a:solidFill>
                <a:latin typeface="Aptos Display"/>
              </a:rPr>
              <a:t>Security Agency (DCSA)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62F62A91-F709-23FA-9DC1-66FE0F63063D}"/>
              </a:ext>
            </a:extLst>
          </p:cNvPr>
          <p:cNvSpPr txBox="1">
            <a:spLocks/>
          </p:cNvSpPr>
          <p:nvPr/>
        </p:nvSpPr>
        <p:spPr>
          <a:xfrm>
            <a:off x="4074774" y="1162457"/>
            <a:ext cx="6191444" cy="233057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en-US" sz="4200" b="1" cap="none" spc="-120">
                <a:solidFill>
                  <a:schemeClr val="bg1"/>
                </a:solidFill>
                <a:latin typeface="Aptos" panose="020B0004020202020204" pitchFamily="34" charset="0"/>
              </a:rPr>
              <a:t>How Small Businesses Can Obtain Facility Clearance to Work with the Department of War</a:t>
            </a:r>
            <a:endParaRPr lang="en-US" sz="4200" b="1" cap="none" spc="-5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7DAB03C-BBA0-72FF-4E91-B8611EA7C959}"/>
              </a:ext>
            </a:extLst>
          </p:cNvPr>
          <p:cNvCxnSpPr>
            <a:cxnSpLocks/>
          </p:cNvCxnSpPr>
          <p:nvPr/>
        </p:nvCxnSpPr>
        <p:spPr>
          <a:xfrm>
            <a:off x="4074774" y="3697502"/>
            <a:ext cx="7285480" cy="0"/>
          </a:xfrm>
          <a:prstGeom prst="line">
            <a:avLst/>
          </a:prstGeom>
          <a:ln w="12700" cap="flat">
            <a:solidFill>
              <a:srgbClr val="FFCC01"/>
            </a:solidFill>
            <a:miter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rgbClr val="FFFFFF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BD40198A-A28B-2474-0950-371AB694565C}"/>
              </a:ext>
            </a:extLst>
          </p:cNvPr>
          <p:cNvSpPr>
            <a:spLocks noChangeAspect="1"/>
          </p:cNvSpPr>
          <p:nvPr/>
        </p:nvSpPr>
        <p:spPr>
          <a:xfrm>
            <a:off x="588500" y="1362456"/>
            <a:ext cx="2913754" cy="2916936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88900">
            <a:solidFill>
              <a:srgbClr val="FFCC01"/>
            </a:solidFill>
            <a:miter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rgbClr val="FFFFFF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1700"/>
          </a:p>
        </p:txBody>
      </p:sp>
      <p:pic>
        <p:nvPicPr>
          <p:cNvPr id="8" name="Picture 7" descr="A logo of a security agency&#10;&#10;AI-generated content may be incorrect.">
            <a:extLst>
              <a:ext uri="{FF2B5EF4-FFF2-40B4-BE49-F238E27FC236}">
                <a16:creationId xmlns:a16="http://schemas.microsoft.com/office/drawing/2014/main" id="{2AD04331-1019-8A2A-8063-5A1FF1FC2C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9212" y="4212004"/>
            <a:ext cx="1862352" cy="186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424318"/>
      </p:ext>
    </p:extLst>
  </p:cSld>
  <p:clrMapOvr>
    <a:masterClrMapping/>
  </p:clrMapOvr>
</p:sld>
</file>

<file path=ppt/theme/theme1.xml><?xml version="1.0" encoding="utf-8"?>
<a:theme xmlns:a="http://schemas.openxmlformats.org/drawingml/2006/main" name="US Army 2023">
  <a:themeElements>
    <a:clrScheme name="US Army 2023 Colors">
      <a:dk1>
        <a:srgbClr val="221F20"/>
      </a:dk1>
      <a:lt1>
        <a:srgbClr val="FFFFFF"/>
      </a:lt1>
      <a:dk2>
        <a:srgbClr val="221F20"/>
      </a:dk2>
      <a:lt2>
        <a:srgbClr val="FFCC01"/>
      </a:lt2>
      <a:accent1>
        <a:srgbClr val="221F20"/>
      </a:accent1>
      <a:accent2>
        <a:srgbClr val="FFCC01"/>
      </a:accent2>
      <a:accent3>
        <a:srgbClr val="727365"/>
      </a:accent3>
      <a:accent4>
        <a:srgbClr val="D5D5D7"/>
      </a:accent4>
      <a:accent5>
        <a:srgbClr val="565557"/>
      </a:accent5>
      <a:accent6>
        <a:srgbClr val="BFB8A6"/>
      </a:accent6>
      <a:hlink>
        <a:srgbClr val="565557"/>
      </a:hlink>
      <a:folHlink>
        <a:srgbClr val="565557"/>
      </a:folHlink>
    </a:clrScheme>
    <a:fontScheme name="US Army 2023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US Army 2023 Effects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1270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127000" dist="63500" dir="2700000" algn="b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ln>
          <a:noFill/>
          <a:miter/>
        </a:ln>
      </a:spPr>
      <a:bodyPr/>
      <a:lstStyle>
        <a:defPPr algn="ctr">
          <a:lnSpc>
            <a:spcPct val="95000"/>
          </a:lnSpc>
          <a:defRPr sz="1700"/>
        </a:defPPr>
      </a:lstStyle>
      <a:style>
        <a:lnRef idx="0">
          <a:schemeClr val="accent1"/>
        </a:lnRef>
        <a:fillRef idx="1">
          <a:schemeClr val="accent1"/>
        </a:fillRef>
        <a:effectRef idx="0">
          <a:srgbClr val="000000"/>
        </a:effectRef>
        <a:fontRef idx="minor">
          <a:srgbClr val="FFFFFF"/>
        </a:fontRef>
      </a:style>
    </a:spDef>
    <a:lnDef>
      <a:spPr>
        <a:ln w="12700" cap="flat">
          <a:miter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rgbClr val="000000"/>
        </a:effectRef>
        <a:fontRef idx="minor">
          <a:srgbClr val="FFFFFF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82880" indent="-182880">
          <a:lnSpc>
            <a:spcPct val="95000"/>
          </a:lnSpc>
          <a:spcBef>
            <a:spcPts val="1000"/>
          </a:spcBef>
          <a:buSzPct val="100000"/>
          <a:buFont typeface="Arial"/>
          <a:buChar char="▪"/>
          <a:defRPr sz="1700"/>
        </a:defPPr>
      </a:lstStyle>
    </a:txDef>
  </a:objectDefaults>
  <a:extraClrSchemeLst/>
  <a:custClrLst>
    <a:custClr name="Army Black">
      <a:srgbClr val="221F20"/>
    </a:custClr>
    <a:custClr name="Army Gold">
      <a:srgbClr val="FFCC01"/>
    </a:custClr>
    <a:custClr name="White">
      <a:srgbClr val="FFFFFF"/>
    </a:custClr>
    <a:custClr name="Army Green">
      <a:srgbClr val="2F372F"/>
    </a:custClr>
    <a:custClr name="Tan">
      <a:srgbClr val="F1E4C7"/>
    </a:custClr>
    <a:custClr name="Field 01">
      <a:srgbClr val="727365"/>
    </a:custClr>
    <a:custClr name="Field 02">
      <a:srgbClr val="BFB8A6"/>
    </a:custClr>
    <a:custClr name="Gray 01">
      <a:srgbClr val="565557"/>
    </a:custClr>
    <a:custClr name="Gray 02">
      <a:srgbClr val="D5D5D7"/>
    </a:custClr>
    <a:custClr name="Highlight Orange">
      <a:srgbClr val="F16521"/>
    </a:custClr>
    <a:custClr name="Highlight Green">
      <a:srgbClr val="2DAA27"/>
    </a:custClr>
    <a:custClr name="Highlight Red">
      <a:srgbClr val="CF0000"/>
    </a:custClr>
  </a:custClrLst>
  <a:extLst>
    <a:ext uri="{05A4C25C-085E-4340-85A3-A5531E510DB2}">
      <thm15:themeFamily xmlns:thm15="http://schemas.microsoft.com/office/thememl/2012/main" name="US Army PowerPoint 16x9 12Feb2023" id="{3EB2FCAD-453B-4F97-9379-31EB449BB4A1}" vid="{CCBAEC26-5D3F-44DD-9C13-DB69982D462A}"/>
    </a:ext>
  </a:extLst>
</a:theme>
</file>

<file path=ppt/theme/theme2.xml><?xml version="1.0" encoding="utf-8"?>
<a:theme xmlns:a="http://schemas.openxmlformats.org/drawingml/2006/main" name="1_US Army 2023">
  <a:themeElements>
    <a:clrScheme name="US Army 2023 Colors">
      <a:dk1>
        <a:srgbClr val="221F20"/>
      </a:dk1>
      <a:lt1>
        <a:srgbClr val="FFFFFF"/>
      </a:lt1>
      <a:dk2>
        <a:srgbClr val="221F20"/>
      </a:dk2>
      <a:lt2>
        <a:srgbClr val="FFCC01"/>
      </a:lt2>
      <a:accent1>
        <a:srgbClr val="221F20"/>
      </a:accent1>
      <a:accent2>
        <a:srgbClr val="FFCC01"/>
      </a:accent2>
      <a:accent3>
        <a:srgbClr val="727365"/>
      </a:accent3>
      <a:accent4>
        <a:srgbClr val="D5D5D7"/>
      </a:accent4>
      <a:accent5>
        <a:srgbClr val="565557"/>
      </a:accent5>
      <a:accent6>
        <a:srgbClr val="BFB8A6"/>
      </a:accent6>
      <a:hlink>
        <a:srgbClr val="565557"/>
      </a:hlink>
      <a:folHlink>
        <a:srgbClr val="565557"/>
      </a:folHlink>
    </a:clrScheme>
    <a:fontScheme name="US Army 2023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US Army 2023 Effects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1270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127000" dist="63500" dir="2700000" algn="b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ln>
          <a:noFill/>
          <a:miter/>
        </a:ln>
      </a:spPr>
      <a:bodyPr/>
      <a:lstStyle>
        <a:defPPr algn="ctr">
          <a:lnSpc>
            <a:spcPct val="95000"/>
          </a:lnSpc>
          <a:defRPr sz="1700"/>
        </a:defPPr>
      </a:lstStyle>
      <a:style>
        <a:lnRef idx="0">
          <a:schemeClr val="accent1"/>
        </a:lnRef>
        <a:fillRef idx="1">
          <a:schemeClr val="accent1"/>
        </a:fillRef>
        <a:effectRef idx="0">
          <a:srgbClr val="000000"/>
        </a:effectRef>
        <a:fontRef idx="minor">
          <a:srgbClr val="FFFFFF"/>
        </a:fontRef>
      </a:style>
    </a:spDef>
    <a:lnDef>
      <a:spPr>
        <a:ln w="12700" cap="flat">
          <a:miter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rgbClr val="000000"/>
        </a:effectRef>
        <a:fontRef idx="minor">
          <a:srgbClr val="FFFFFF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82880" indent="-182880">
          <a:lnSpc>
            <a:spcPct val="95000"/>
          </a:lnSpc>
          <a:spcBef>
            <a:spcPts val="1000"/>
          </a:spcBef>
          <a:buSzPct val="100000"/>
          <a:buFont typeface="Arial"/>
          <a:buChar char="▪"/>
          <a:defRPr sz="1700"/>
        </a:defPPr>
      </a:lstStyle>
    </a:txDef>
  </a:objectDefaults>
  <a:extraClrSchemeLst/>
  <a:custClrLst>
    <a:custClr name="Army Black">
      <a:srgbClr val="221F20"/>
    </a:custClr>
    <a:custClr name="Army Gold">
      <a:srgbClr val="FFCC01"/>
    </a:custClr>
    <a:custClr name="White">
      <a:srgbClr val="FFFFFF"/>
    </a:custClr>
    <a:custClr name="Army Green">
      <a:srgbClr val="2F372F"/>
    </a:custClr>
    <a:custClr name="Tan">
      <a:srgbClr val="F1E4C7"/>
    </a:custClr>
    <a:custClr name="Field 01">
      <a:srgbClr val="727365"/>
    </a:custClr>
    <a:custClr name="Field 02">
      <a:srgbClr val="BFB8A6"/>
    </a:custClr>
    <a:custClr name="Gray 01">
      <a:srgbClr val="565557"/>
    </a:custClr>
    <a:custClr name="Gray 02">
      <a:srgbClr val="D5D5D7"/>
    </a:custClr>
    <a:custClr name="Highlight Orange">
      <a:srgbClr val="F16521"/>
    </a:custClr>
    <a:custClr name="Highlight Green">
      <a:srgbClr val="2DAA27"/>
    </a:custClr>
    <a:custClr name="Highlight Red">
      <a:srgbClr val="CF0000"/>
    </a:custClr>
  </a:custClrLst>
  <a:extLst>
    <a:ext uri="{05A4C25C-085E-4340-85A3-A5531E510DB2}">
      <thm15:themeFamily xmlns:thm15="http://schemas.microsoft.com/office/thememl/2012/main" name="US Army PowerPoint 16x9 12Feb2023" id="{3EB2FCAD-453B-4F97-9379-31EB449BB4A1}" vid="{CCBAEC26-5D3F-44DD-9C13-DB69982D462A}"/>
    </a:ext>
  </a:extLst>
</a:theme>
</file>

<file path=ppt/theme/theme3.xml><?xml version="1.0" encoding="utf-8"?>
<a:theme xmlns:a="http://schemas.openxmlformats.org/drawingml/2006/main" name="US Army 2023">
  <a:themeElements>
    <a:clrScheme name="US Army 2023 Colors">
      <a:dk1>
        <a:srgbClr val="221F20"/>
      </a:dk1>
      <a:lt1>
        <a:srgbClr val="FFFFFF"/>
      </a:lt1>
      <a:dk2>
        <a:srgbClr val="221F20"/>
      </a:dk2>
      <a:lt2>
        <a:srgbClr val="FFCC01"/>
      </a:lt2>
      <a:accent1>
        <a:srgbClr val="221F20"/>
      </a:accent1>
      <a:accent2>
        <a:srgbClr val="FFCC01"/>
      </a:accent2>
      <a:accent3>
        <a:srgbClr val="727365"/>
      </a:accent3>
      <a:accent4>
        <a:srgbClr val="D5D5D7"/>
      </a:accent4>
      <a:accent5>
        <a:srgbClr val="565557"/>
      </a:accent5>
      <a:accent6>
        <a:srgbClr val="BFB8A6"/>
      </a:accent6>
      <a:hlink>
        <a:srgbClr val="565557"/>
      </a:hlink>
      <a:folHlink>
        <a:srgbClr val="565557"/>
      </a:folHlink>
    </a:clrScheme>
    <a:fontScheme name="US Army 2023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US Army 2023 Effects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1270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127000" dist="63500" dir="2700000" algn="b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ln>
          <a:noFill/>
          <a:miter/>
        </a:ln>
      </a:spPr>
      <a:bodyPr/>
      <a:lstStyle>
        <a:defPPr algn="ctr">
          <a:lnSpc>
            <a:spcPct val="95000"/>
          </a:lnSpc>
          <a:defRPr sz="1700"/>
        </a:defPPr>
      </a:lstStyle>
      <a:style>
        <a:lnRef idx="0">
          <a:schemeClr val="accent1"/>
        </a:lnRef>
        <a:fillRef idx="1">
          <a:schemeClr val="accent1"/>
        </a:fillRef>
        <a:effectRef idx="0">
          <a:srgbClr val="000000"/>
        </a:effectRef>
        <a:fontRef idx="minor">
          <a:srgbClr val="FFFFFF"/>
        </a:fontRef>
      </a:style>
    </a:spDef>
    <a:lnDef>
      <a:spPr>
        <a:ln w="12700" cap="flat">
          <a:miter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rgbClr val="000000"/>
        </a:effectRef>
        <a:fontRef idx="minor">
          <a:srgbClr val="FFFFFF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82880" indent="-182880">
          <a:lnSpc>
            <a:spcPct val="95000"/>
          </a:lnSpc>
          <a:spcBef>
            <a:spcPts val="1000"/>
          </a:spcBef>
          <a:buSzPct val="100000"/>
          <a:buFont typeface="Arial"/>
          <a:buChar char="▪"/>
          <a:defRPr sz="1700"/>
        </a:defPPr>
      </a:lstStyle>
    </a:txDef>
  </a:objectDefaults>
  <a:extraClrSchemeLst/>
  <a:custClrLst>
    <a:custClr name="Army Black">
      <a:srgbClr val="221F20"/>
    </a:custClr>
    <a:custClr name="Army Gold">
      <a:srgbClr val="FFCC01"/>
    </a:custClr>
    <a:custClr name="White">
      <a:srgbClr val="FFFFFF"/>
    </a:custClr>
    <a:custClr name="Army Green">
      <a:srgbClr val="2F372F"/>
    </a:custClr>
    <a:custClr name="Tan">
      <a:srgbClr val="F1E4C7"/>
    </a:custClr>
    <a:custClr name="Field 01">
      <a:srgbClr val="727365"/>
    </a:custClr>
    <a:custClr name="Field 02">
      <a:srgbClr val="BFB8A6"/>
    </a:custClr>
    <a:custClr name="Gray 01">
      <a:srgbClr val="565557"/>
    </a:custClr>
    <a:custClr name="Gray 02">
      <a:srgbClr val="D5D5D7"/>
    </a:custClr>
    <a:custClr name="Highlight Orange">
      <a:srgbClr val="F16521"/>
    </a:custClr>
    <a:custClr name="Highlight Green">
      <a:srgbClr val="2DAA27"/>
    </a:custClr>
    <a:custClr name="Highlight Red">
      <a:srgbClr val="CF0000"/>
    </a:custClr>
  </a:custClrLst>
</a:theme>
</file>

<file path=ppt/theme/theme4.xml><?xml version="1.0" encoding="utf-8"?>
<a:theme xmlns:a="http://schemas.openxmlformats.org/drawingml/2006/main" name="US Army 2023">
  <a:themeElements>
    <a:clrScheme name="US Army 2023 Colors">
      <a:dk1>
        <a:srgbClr val="221F20"/>
      </a:dk1>
      <a:lt1>
        <a:srgbClr val="FFFFFF"/>
      </a:lt1>
      <a:dk2>
        <a:srgbClr val="221F20"/>
      </a:dk2>
      <a:lt2>
        <a:srgbClr val="FFCC01"/>
      </a:lt2>
      <a:accent1>
        <a:srgbClr val="221F20"/>
      </a:accent1>
      <a:accent2>
        <a:srgbClr val="FFCC01"/>
      </a:accent2>
      <a:accent3>
        <a:srgbClr val="727365"/>
      </a:accent3>
      <a:accent4>
        <a:srgbClr val="D5D5D7"/>
      </a:accent4>
      <a:accent5>
        <a:srgbClr val="565557"/>
      </a:accent5>
      <a:accent6>
        <a:srgbClr val="BFB8A6"/>
      </a:accent6>
      <a:hlink>
        <a:srgbClr val="565557"/>
      </a:hlink>
      <a:folHlink>
        <a:srgbClr val="565557"/>
      </a:folHlink>
    </a:clrScheme>
    <a:fontScheme name="US Army 2023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US Army 2023 Effects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1270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127000" dist="63500" dir="2700000" algn="b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ln>
          <a:noFill/>
          <a:miter/>
        </a:ln>
      </a:spPr>
      <a:bodyPr/>
      <a:lstStyle>
        <a:defPPr algn="ctr">
          <a:lnSpc>
            <a:spcPct val="95000"/>
          </a:lnSpc>
          <a:defRPr sz="1700"/>
        </a:defPPr>
      </a:lstStyle>
      <a:style>
        <a:lnRef idx="0">
          <a:schemeClr val="accent1"/>
        </a:lnRef>
        <a:fillRef idx="1">
          <a:schemeClr val="accent1"/>
        </a:fillRef>
        <a:effectRef idx="0">
          <a:srgbClr val="000000"/>
        </a:effectRef>
        <a:fontRef idx="minor">
          <a:srgbClr val="FFFFFF"/>
        </a:fontRef>
      </a:style>
    </a:spDef>
    <a:lnDef>
      <a:spPr>
        <a:ln w="12700" cap="flat">
          <a:miter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rgbClr val="000000"/>
        </a:effectRef>
        <a:fontRef idx="minor">
          <a:srgbClr val="FFFFFF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82880" indent="-182880">
          <a:lnSpc>
            <a:spcPct val="95000"/>
          </a:lnSpc>
          <a:spcBef>
            <a:spcPts val="1000"/>
          </a:spcBef>
          <a:buSzPct val="100000"/>
          <a:buFont typeface="Arial"/>
          <a:buChar char="▪"/>
          <a:defRPr sz="1700"/>
        </a:defPPr>
      </a:lstStyle>
    </a:txDef>
  </a:objectDefaults>
  <a:extraClrSchemeLst/>
  <a:custClrLst>
    <a:custClr name="Army Black">
      <a:srgbClr val="221F20"/>
    </a:custClr>
    <a:custClr name="Army Gold">
      <a:srgbClr val="FFCC01"/>
    </a:custClr>
    <a:custClr name="White">
      <a:srgbClr val="FFFFFF"/>
    </a:custClr>
    <a:custClr name="Army Green">
      <a:srgbClr val="2F372F"/>
    </a:custClr>
    <a:custClr name="Tan">
      <a:srgbClr val="F1E4C7"/>
    </a:custClr>
    <a:custClr name="Field 01">
      <a:srgbClr val="727365"/>
    </a:custClr>
    <a:custClr name="Field 02">
      <a:srgbClr val="BFB8A6"/>
    </a:custClr>
    <a:custClr name="Gray 01">
      <a:srgbClr val="565557"/>
    </a:custClr>
    <a:custClr name="Gray 02">
      <a:srgbClr val="D5D5D7"/>
    </a:custClr>
    <a:custClr name="Highlight Orange">
      <a:srgbClr val="F16521"/>
    </a:custClr>
    <a:custClr name="Highlight Green">
      <a:srgbClr val="2DAA27"/>
    </a:custClr>
    <a:custClr name="Highlight Red">
      <a:srgbClr val="CF0000"/>
    </a:custClr>
  </a:custClr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35084171BB40248BA74C55AC0A2E6DF" ma:contentTypeVersion="18" ma:contentTypeDescription="Create a new document." ma:contentTypeScope="" ma:versionID="7e3b1db00501eb416abbf3bd4af8cf7e">
  <xsd:schema xmlns:xsd="http://www.w3.org/2001/XMLSchema" xmlns:xs="http://www.w3.org/2001/XMLSchema" xmlns:p="http://schemas.microsoft.com/office/2006/metadata/properties" xmlns:ns2="2a409f3d-99d5-4fec-8b9d-b9d24fbd9fe8" xmlns:ns3="5edcacd9-e5d1-4e12-9db1-43128a5f42f1" targetNamespace="http://schemas.microsoft.com/office/2006/metadata/properties" ma:root="true" ma:fieldsID="abbc98a8d3885fa8497ed240d7ec564d" ns2:_="" ns3:_="">
    <xsd:import namespace="2a409f3d-99d5-4fec-8b9d-b9d24fbd9fe8"/>
    <xsd:import namespace="5edcacd9-e5d1-4e12-9db1-43128a5f42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409f3d-99d5-4fec-8b9d-b9d24fbd9f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deb1e4be-103e-4951-8427-2e5c95a110b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dcacd9-e5d1-4e12-9db1-43128a5f42f1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ad42df17-efad-4e79-949a-47b104dcbb23}" ma:internalName="TaxCatchAll" ma:showField="CatchAllData" ma:web="5edcacd9-e5d1-4e12-9db1-43128a5f42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a409f3d-99d5-4fec-8b9d-b9d24fbd9fe8">
      <Terms xmlns="http://schemas.microsoft.com/office/infopath/2007/PartnerControls"/>
    </lcf76f155ced4ddcb4097134ff3c332f>
    <TaxCatchAll xmlns="5edcacd9-e5d1-4e12-9db1-43128a5f42f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64978CA-0159-4028-8429-E34AA4D4EB0C}">
  <ds:schemaRefs>
    <ds:schemaRef ds:uri="2a409f3d-99d5-4fec-8b9d-b9d24fbd9fe8"/>
    <ds:schemaRef ds:uri="5edcacd9-e5d1-4e12-9db1-43128a5f42f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82E557F-A151-4C7E-850D-F9781B795AD4}">
  <ds:schemaRefs>
    <ds:schemaRef ds:uri="2a409f3d-99d5-4fec-8b9d-b9d24fbd9fe8"/>
    <ds:schemaRef ds:uri="5edcacd9-e5d1-4e12-9db1-43128a5f42f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9B0C0F3-A898-416B-9030-737BA8EA4471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554eecc5-e26c-4620-b240-5a8bb326c33d}" enabled="1" method="Privileged" siteId="{fae6d70f-954b-4811-92b6-0530d6f84c43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army_powerpoint_template_16_9_021323</Template>
  <TotalTime>0</TotalTime>
  <Words>245</Words>
  <Application>Microsoft Macintosh PowerPoint</Application>
  <PresentationFormat>Widescreen</PresentationFormat>
  <Paragraphs>48</Paragraphs>
  <Slides>30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Aptos</vt:lpstr>
      <vt:lpstr>Aptos Black</vt:lpstr>
      <vt:lpstr>Aptos Display</vt:lpstr>
      <vt:lpstr>Aptos ExtraBold</vt:lpstr>
      <vt:lpstr>Arial</vt:lpstr>
      <vt:lpstr>Source Sans Pro</vt:lpstr>
      <vt:lpstr>Source Sans Pro Black</vt:lpstr>
      <vt:lpstr>Source Sans Pro Semibold</vt:lpstr>
      <vt:lpstr>Times New Roman</vt:lpstr>
      <vt:lpstr>US Army 2023</vt:lpstr>
      <vt:lpstr>1_US Army 2023</vt:lpstr>
      <vt:lpstr>PowerPoint Presentation</vt:lpstr>
      <vt:lpstr>Ms. Kimberly Buehler </vt:lpstr>
      <vt:lpstr>PowerPoint Presentation</vt:lpstr>
      <vt:lpstr>FY2025 Federal Agency Small Business Achievement (Preliminary)  </vt:lpstr>
      <vt:lpstr> https://www.army.mil/osbp#org-programs    </vt:lpstr>
      <vt:lpstr>PowerPoint Presentation</vt:lpstr>
      <vt:lpstr>PowerPoint Presentation</vt:lpstr>
      <vt:lpstr>Mr. James R. Mismash</vt:lpstr>
      <vt:lpstr>Dr. Ruby Crenshaw-Lawrence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Mr. Bill Briggs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Abu, Zulekha A CTR (USA)</dc:creator>
  <cp:keywords/>
  <dc:description/>
  <cp:lastModifiedBy>Zulekha Abu</cp:lastModifiedBy>
  <cp:revision>10</cp:revision>
  <dcterms:created xsi:type="dcterms:W3CDTF">2023-10-30T16:58:18Z</dcterms:created>
  <dcterms:modified xsi:type="dcterms:W3CDTF">2026-01-26T16:35:59Z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0x010100D35084171BB40248BA74C55AC0A2E6DF</vt:lpwstr>
  </property>
  <property fmtid="{D5CDD505-2E9C-101B-9397-08002B2CF9AE}" pid="3" name="Order">
    <vt:r8>128100</vt:r8>
  </property>
  <property fmtid="{D5CDD505-2E9C-101B-9397-08002B2CF9AE}" pid="4" name="MediaServiceImageTags">
    <vt:lpwstr/>
  </property>
</Properties>
</file>