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81" r:id="rId5"/>
    <p:sldId id="260" r:id="rId6"/>
    <p:sldId id="261" r:id="rId7"/>
    <p:sldId id="277" r:id="rId8"/>
    <p:sldId id="268" r:id="rId9"/>
    <p:sldId id="269" r:id="rId10"/>
    <p:sldId id="264" r:id="rId11"/>
    <p:sldId id="267" r:id="rId12"/>
    <p:sldId id="266" r:id="rId13"/>
    <p:sldId id="265" r:id="rId14"/>
    <p:sldId id="262" r:id="rId15"/>
    <p:sldId id="263" r:id="rId16"/>
    <p:sldId id="279" r:id="rId17"/>
    <p:sldId id="280" r:id="rId18"/>
    <p:sldId id="270" r:id="rId19"/>
    <p:sldId id="278" r:id="rId20"/>
    <p:sldId id="282" r:id="rId21"/>
    <p:sldId id="257"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879FC-D04A-4216-AB5B-E6197F89848E}" v="80" dt="2025-10-07T20:02:24.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9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Logan P 1SG USARMY 7 ID (USA)" userId="8a820dfa-504d-44e7-a877-fa6d7dbebb76" providerId="ADAL" clId="{28B4BA58-F1CC-4ABB-AABE-3A7B9043C8D2}"/>
    <pc:docChg chg="undo custSel addSld delSld modSld">
      <pc:chgData name="Johnson, Logan P 1SG USARMY 7 ID (USA)" userId="8a820dfa-504d-44e7-a877-fa6d7dbebb76" providerId="ADAL" clId="{28B4BA58-F1CC-4ABB-AABE-3A7B9043C8D2}" dt="2025-09-08T23:26:03.521" v="2612" actId="15"/>
      <pc:docMkLst>
        <pc:docMk/>
      </pc:docMkLst>
      <pc:sldChg chg="modSp mod">
        <pc:chgData name="Johnson, Logan P 1SG USARMY 7 ID (USA)" userId="8a820dfa-504d-44e7-a877-fa6d7dbebb76" providerId="ADAL" clId="{28B4BA58-F1CC-4ABB-AABE-3A7B9043C8D2}" dt="2025-09-05T00:54:44.116" v="581" actId="20577"/>
        <pc:sldMkLst>
          <pc:docMk/>
          <pc:sldMk cId="3958372507" sldId="256"/>
        </pc:sldMkLst>
      </pc:sldChg>
      <pc:sldChg chg="modSp mod">
        <pc:chgData name="Johnson, Logan P 1SG USARMY 7 ID (USA)" userId="8a820dfa-504d-44e7-a877-fa6d7dbebb76" providerId="ADAL" clId="{28B4BA58-F1CC-4ABB-AABE-3A7B9043C8D2}" dt="2025-09-08T21:33:00.118" v="1724" actId="1076"/>
        <pc:sldMkLst>
          <pc:docMk/>
          <pc:sldMk cId="2810897186" sldId="257"/>
        </pc:sldMkLst>
        <pc:spChg chg="mod">
          <ac:chgData name="Johnson, Logan P 1SG USARMY 7 ID (USA)" userId="8a820dfa-504d-44e7-a877-fa6d7dbebb76" providerId="ADAL" clId="{28B4BA58-F1CC-4ABB-AABE-3A7B9043C8D2}" dt="2025-09-08T21:33:00.118" v="1724" actId="1076"/>
          <ac:spMkLst>
            <pc:docMk/>
            <pc:sldMk cId="2810897186" sldId="257"/>
            <ac:spMk id="7" creationId="{9600AFF8-4738-9AED-819B-3591F83320E6}"/>
          </ac:spMkLst>
        </pc:spChg>
      </pc:sldChg>
      <pc:sldChg chg="modSp mod">
        <pc:chgData name="Johnson, Logan P 1SG USARMY 7 ID (USA)" userId="8a820dfa-504d-44e7-a877-fa6d7dbebb76" providerId="ADAL" clId="{28B4BA58-F1CC-4ABB-AABE-3A7B9043C8D2}" dt="2025-09-06T00:55:51.877" v="904" actId="1076"/>
        <pc:sldMkLst>
          <pc:docMk/>
          <pc:sldMk cId="4261739823" sldId="259"/>
        </pc:sldMkLst>
      </pc:sldChg>
      <pc:sldChg chg="modSp mod">
        <pc:chgData name="Johnson, Logan P 1SG USARMY 7 ID (USA)" userId="8a820dfa-504d-44e7-a877-fa6d7dbebb76" providerId="ADAL" clId="{28B4BA58-F1CC-4ABB-AABE-3A7B9043C8D2}" dt="2025-09-04T22:14:20.276" v="125" actId="20577"/>
        <pc:sldMkLst>
          <pc:docMk/>
          <pc:sldMk cId="2780029134" sldId="261"/>
        </pc:sldMkLst>
      </pc:sldChg>
      <pc:sldChg chg="modSp mod">
        <pc:chgData name="Johnson, Logan P 1SG USARMY 7 ID (USA)" userId="8a820dfa-504d-44e7-a877-fa6d7dbebb76" providerId="ADAL" clId="{28B4BA58-F1CC-4ABB-AABE-3A7B9043C8D2}" dt="2025-09-08T21:27:46.562" v="1166"/>
        <pc:sldMkLst>
          <pc:docMk/>
          <pc:sldMk cId="88623308" sldId="262"/>
        </pc:sldMkLst>
        <pc:graphicFrameChg chg="mod">
          <ac:chgData name="Johnson, Logan P 1SG USARMY 7 ID (USA)" userId="8a820dfa-504d-44e7-a877-fa6d7dbebb76" providerId="ADAL" clId="{28B4BA58-F1CC-4ABB-AABE-3A7B9043C8D2}" dt="2025-09-08T21:27:46.562" v="1166"/>
          <ac:graphicFrameMkLst>
            <pc:docMk/>
            <pc:sldMk cId="88623308" sldId="262"/>
            <ac:graphicFrameMk id="30" creationId="{3D31F79D-A1A9-CC0D-10F7-DD73B3A2C9FE}"/>
          </ac:graphicFrameMkLst>
        </pc:graphicFrameChg>
      </pc:sldChg>
      <pc:sldChg chg="modSp mod">
        <pc:chgData name="Johnson, Logan P 1SG USARMY 7 ID (USA)" userId="8a820dfa-504d-44e7-a877-fa6d7dbebb76" providerId="ADAL" clId="{28B4BA58-F1CC-4ABB-AABE-3A7B9043C8D2}" dt="2025-09-08T20:47:00.021" v="992" actId="207"/>
        <pc:sldMkLst>
          <pc:docMk/>
          <pc:sldMk cId="1851528041" sldId="263"/>
        </pc:sldMkLst>
        <pc:spChg chg="mod">
          <ac:chgData name="Johnson, Logan P 1SG USARMY 7 ID (USA)" userId="8a820dfa-504d-44e7-a877-fa6d7dbebb76" providerId="ADAL" clId="{28B4BA58-F1CC-4ABB-AABE-3A7B9043C8D2}" dt="2025-09-08T20:47:00.021" v="992" actId="207"/>
          <ac:spMkLst>
            <pc:docMk/>
            <pc:sldMk cId="1851528041" sldId="263"/>
            <ac:spMk id="3" creationId="{86DEF4C6-2B05-42E7-0AE4-07BEB7E21B5E}"/>
          </ac:spMkLst>
        </pc:spChg>
      </pc:sldChg>
      <pc:sldChg chg="modSp mod">
        <pc:chgData name="Johnson, Logan P 1SG USARMY 7 ID (USA)" userId="8a820dfa-504d-44e7-a877-fa6d7dbebb76" providerId="ADAL" clId="{28B4BA58-F1CC-4ABB-AABE-3A7B9043C8D2}" dt="2025-09-05T00:24:08.437" v="182" actId="20577"/>
        <pc:sldMkLst>
          <pc:docMk/>
          <pc:sldMk cId="2632184046" sldId="264"/>
        </pc:sldMkLst>
      </pc:sldChg>
      <pc:sldChg chg="modSp mod">
        <pc:chgData name="Johnson, Logan P 1SG USARMY 7 ID (USA)" userId="8a820dfa-504d-44e7-a877-fa6d7dbebb76" providerId="ADAL" clId="{28B4BA58-F1CC-4ABB-AABE-3A7B9043C8D2}" dt="2025-09-05T00:26:05.562" v="264" actId="20577"/>
        <pc:sldMkLst>
          <pc:docMk/>
          <pc:sldMk cId="459974993" sldId="265"/>
        </pc:sldMkLst>
      </pc:sldChg>
      <pc:sldChg chg="modSp mod">
        <pc:chgData name="Johnson, Logan P 1SG USARMY 7 ID (USA)" userId="8a820dfa-504d-44e7-a877-fa6d7dbebb76" providerId="ADAL" clId="{28B4BA58-F1CC-4ABB-AABE-3A7B9043C8D2}" dt="2025-09-05T00:24:58.846" v="198" actId="20577"/>
        <pc:sldMkLst>
          <pc:docMk/>
          <pc:sldMk cId="2103436905" sldId="266"/>
        </pc:sldMkLst>
      </pc:sldChg>
      <pc:sldChg chg="modSp mod">
        <pc:chgData name="Johnson, Logan P 1SG USARMY 7 ID (USA)" userId="8a820dfa-504d-44e7-a877-fa6d7dbebb76" providerId="ADAL" clId="{28B4BA58-F1CC-4ABB-AABE-3A7B9043C8D2}" dt="2025-09-05T00:24:37.226" v="192" actId="20577"/>
        <pc:sldMkLst>
          <pc:docMk/>
          <pc:sldMk cId="1347701317" sldId="267"/>
        </pc:sldMkLst>
      </pc:sldChg>
      <pc:sldChg chg="delSp modSp mod">
        <pc:chgData name="Johnson, Logan P 1SG USARMY 7 ID (USA)" userId="8a820dfa-504d-44e7-a877-fa6d7dbebb76" providerId="ADAL" clId="{28B4BA58-F1CC-4ABB-AABE-3A7B9043C8D2}" dt="2025-09-05T00:53:57.061" v="573" actId="20577"/>
        <pc:sldMkLst>
          <pc:docMk/>
          <pc:sldMk cId="694384546" sldId="268"/>
        </pc:sldMkLst>
      </pc:sldChg>
      <pc:sldChg chg="modSp mod">
        <pc:chgData name="Johnson, Logan P 1SG USARMY 7 ID (USA)" userId="8a820dfa-504d-44e7-a877-fa6d7dbebb76" providerId="ADAL" clId="{28B4BA58-F1CC-4ABB-AABE-3A7B9043C8D2}" dt="2025-09-05T00:37:34.880" v="474" actId="20577"/>
        <pc:sldMkLst>
          <pc:docMk/>
          <pc:sldMk cId="486963853" sldId="269"/>
        </pc:sldMkLst>
      </pc:sldChg>
      <pc:sldChg chg="modSp mod">
        <pc:chgData name="Johnson, Logan P 1SG USARMY 7 ID (USA)" userId="8a820dfa-504d-44e7-a877-fa6d7dbebb76" providerId="ADAL" clId="{28B4BA58-F1CC-4ABB-AABE-3A7B9043C8D2}" dt="2025-09-05T00:30:47.846" v="337" actId="20577"/>
        <pc:sldMkLst>
          <pc:docMk/>
          <pc:sldMk cId="88312202" sldId="270"/>
        </pc:sldMkLst>
      </pc:sldChg>
      <pc:sldChg chg="modSp mod">
        <pc:chgData name="Johnson, Logan P 1SG USARMY 7 ID (USA)" userId="8a820dfa-504d-44e7-a877-fa6d7dbebb76" providerId="ADAL" clId="{28B4BA58-F1CC-4ABB-AABE-3A7B9043C8D2}" dt="2025-09-04T22:14:33.893" v="126" actId="20577"/>
        <pc:sldMkLst>
          <pc:docMk/>
          <pc:sldMk cId="2710578263" sldId="277"/>
        </pc:sldMkLst>
      </pc:sldChg>
      <pc:sldChg chg="modSp mod">
        <pc:chgData name="Johnson, Logan P 1SG USARMY 7 ID (USA)" userId="8a820dfa-504d-44e7-a877-fa6d7dbebb76" providerId="ADAL" clId="{28B4BA58-F1CC-4ABB-AABE-3A7B9043C8D2}" dt="2025-09-06T00:44:33.022" v="899"/>
        <pc:sldMkLst>
          <pc:docMk/>
          <pc:sldMk cId="314567533" sldId="278"/>
        </pc:sldMkLst>
      </pc:sldChg>
      <pc:sldChg chg="modSp mod">
        <pc:chgData name="Johnson, Logan P 1SG USARMY 7 ID (USA)" userId="8a820dfa-504d-44e7-a877-fa6d7dbebb76" providerId="ADAL" clId="{28B4BA58-F1CC-4ABB-AABE-3A7B9043C8D2}" dt="2025-09-06T01:03:21.748" v="975" actId="403"/>
        <pc:sldMkLst>
          <pc:docMk/>
          <pc:sldMk cId="832257935" sldId="279"/>
        </pc:sldMkLst>
      </pc:sldChg>
      <pc:sldChg chg="modSp mod">
        <pc:chgData name="Johnson, Logan P 1SG USARMY 7 ID (USA)" userId="8a820dfa-504d-44e7-a877-fa6d7dbebb76" providerId="ADAL" clId="{28B4BA58-F1CC-4ABB-AABE-3A7B9043C8D2}" dt="2025-09-05T00:28:50.769" v="329" actId="20577"/>
        <pc:sldMkLst>
          <pc:docMk/>
          <pc:sldMk cId="2666684401" sldId="280"/>
        </pc:sldMkLst>
      </pc:sldChg>
      <pc:sldChg chg="new del">
        <pc:chgData name="Johnson, Logan P 1SG USARMY 7 ID (USA)" userId="8a820dfa-504d-44e7-a877-fa6d7dbebb76" providerId="ADAL" clId="{28B4BA58-F1CC-4ABB-AABE-3A7B9043C8D2}" dt="2025-09-06T00:55:32.474" v="901" actId="47"/>
        <pc:sldMkLst>
          <pc:docMk/>
          <pc:sldMk cId="2593814676" sldId="281"/>
        </pc:sldMkLst>
      </pc:sldChg>
      <pc:sldChg chg="modSp add mod">
        <pc:chgData name="Johnson, Logan P 1SG USARMY 7 ID (USA)" userId="8a820dfa-504d-44e7-a877-fa6d7dbebb76" providerId="ADAL" clId="{28B4BA58-F1CC-4ABB-AABE-3A7B9043C8D2}" dt="2025-09-06T01:00:41.456" v="964" actId="14100"/>
        <pc:sldMkLst>
          <pc:docMk/>
          <pc:sldMk cId="3281057508" sldId="281"/>
        </pc:sldMkLst>
      </pc:sldChg>
      <pc:sldChg chg="modSp add mod">
        <pc:chgData name="Johnson, Logan P 1SG USARMY 7 ID (USA)" userId="8a820dfa-504d-44e7-a877-fa6d7dbebb76" providerId="ADAL" clId="{28B4BA58-F1CC-4ABB-AABE-3A7B9043C8D2}" dt="2025-09-08T23:26:03.521" v="2612" actId="15"/>
        <pc:sldMkLst>
          <pc:docMk/>
          <pc:sldMk cId="581091093" sldId="282"/>
        </pc:sldMkLst>
        <pc:spChg chg="mod">
          <ac:chgData name="Johnson, Logan P 1SG USARMY 7 ID (USA)" userId="8a820dfa-504d-44e7-a877-fa6d7dbebb76" providerId="ADAL" clId="{28B4BA58-F1CC-4ABB-AABE-3A7B9043C8D2}" dt="2025-09-08T21:25:45.132" v="1021" actId="20577"/>
          <ac:spMkLst>
            <pc:docMk/>
            <pc:sldMk cId="581091093" sldId="282"/>
            <ac:spMk id="2" creationId="{E357455D-B133-1C92-B17B-2916DB3DC3B0}"/>
          </ac:spMkLst>
        </pc:spChg>
        <pc:spChg chg="mod">
          <ac:chgData name="Johnson, Logan P 1SG USARMY 7 ID (USA)" userId="8a820dfa-504d-44e7-a877-fa6d7dbebb76" providerId="ADAL" clId="{28B4BA58-F1CC-4ABB-AABE-3A7B9043C8D2}" dt="2025-09-08T23:26:03.521" v="2612" actId="15"/>
          <ac:spMkLst>
            <pc:docMk/>
            <pc:sldMk cId="581091093" sldId="282"/>
            <ac:spMk id="7" creationId="{615E0683-810D-AA25-645C-E886BF6D116C}"/>
          </ac:spMkLst>
        </pc:spChg>
      </pc:sldChg>
    </pc:docChg>
  </pc:docChgLst>
  <pc:docChgLst>
    <pc:chgData name="Johnson, Logan P 1SG USARMY 7 ID (USA)" userId="8a820dfa-504d-44e7-a877-fa6d7dbebb76" providerId="ADAL" clId="{56A879FC-D04A-4216-AB5B-E6197F89848E}"/>
    <pc:docChg chg="undo custSel modSld sldOrd">
      <pc:chgData name="Johnson, Logan P 1SG USARMY 7 ID (USA)" userId="8a820dfa-504d-44e7-a877-fa6d7dbebb76" providerId="ADAL" clId="{56A879FC-D04A-4216-AB5B-E6197F89848E}" dt="2025-10-07T20:04:37.542" v="1920" actId="20577"/>
      <pc:docMkLst>
        <pc:docMk/>
      </pc:docMkLst>
      <pc:sldChg chg="modSp mod">
        <pc:chgData name="Johnson, Logan P 1SG USARMY 7 ID (USA)" userId="8a820dfa-504d-44e7-a877-fa6d7dbebb76" providerId="ADAL" clId="{56A879FC-D04A-4216-AB5B-E6197F89848E}" dt="2025-10-07T20:04:37.542" v="1920" actId="20577"/>
        <pc:sldMkLst>
          <pc:docMk/>
          <pc:sldMk cId="3958372507" sldId="256"/>
        </pc:sldMkLst>
        <pc:spChg chg="mod">
          <ac:chgData name="Johnson, Logan P 1SG USARMY 7 ID (USA)" userId="8a820dfa-504d-44e7-a877-fa6d7dbebb76" providerId="ADAL" clId="{56A879FC-D04A-4216-AB5B-E6197F89848E}" dt="2025-10-07T20:04:37.542" v="1920" actId="20577"/>
          <ac:spMkLst>
            <pc:docMk/>
            <pc:sldMk cId="3958372507" sldId="256"/>
            <ac:spMk id="18" creationId="{D93D483B-24BF-1B9B-9C3C-3082546DF54E}"/>
          </ac:spMkLst>
        </pc:spChg>
      </pc:sldChg>
      <pc:sldChg chg="modSp mod">
        <pc:chgData name="Johnson, Logan P 1SG USARMY 7 ID (USA)" userId="8a820dfa-504d-44e7-a877-fa6d7dbebb76" providerId="ADAL" clId="{56A879FC-D04A-4216-AB5B-E6197F89848E}" dt="2025-10-06T22:02:43.914" v="842" actId="2711"/>
        <pc:sldMkLst>
          <pc:docMk/>
          <pc:sldMk cId="2810897186" sldId="257"/>
        </pc:sldMkLst>
        <pc:spChg chg="mod">
          <ac:chgData name="Johnson, Logan P 1SG USARMY 7 ID (USA)" userId="8a820dfa-504d-44e7-a877-fa6d7dbebb76" providerId="ADAL" clId="{56A879FC-D04A-4216-AB5B-E6197F89848E}" dt="2025-10-06T22:02:43.914" v="842" actId="2711"/>
          <ac:spMkLst>
            <pc:docMk/>
            <pc:sldMk cId="2810897186" sldId="257"/>
            <ac:spMk id="7" creationId="{9600AFF8-4738-9AED-819B-3591F83320E6}"/>
          </ac:spMkLst>
        </pc:spChg>
      </pc:sldChg>
      <pc:sldChg chg="modSp mod">
        <pc:chgData name="Johnson, Logan P 1SG USARMY 7 ID (USA)" userId="8a820dfa-504d-44e7-a877-fa6d7dbebb76" providerId="ADAL" clId="{56A879FC-D04A-4216-AB5B-E6197F89848E}" dt="2025-10-07T00:28:09.024" v="1886" actId="20577"/>
        <pc:sldMkLst>
          <pc:docMk/>
          <pc:sldMk cId="2781738813" sldId="258"/>
        </pc:sldMkLst>
        <pc:spChg chg="mod">
          <ac:chgData name="Johnson, Logan P 1SG USARMY 7 ID (USA)" userId="8a820dfa-504d-44e7-a877-fa6d7dbebb76" providerId="ADAL" clId="{56A879FC-D04A-4216-AB5B-E6197F89848E}" dt="2025-10-07T00:28:09.024" v="1886" actId="20577"/>
          <ac:spMkLst>
            <pc:docMk/>
            <pc:sldMk cId="2781738813" sldId="258"/>
            <ac:spMk id="3" creationId="{EED7F7DC-C7FB-DF17-FD5A-64B4832DC49B}"/>
          </ac:spMkLst>
        </pc:spChg>
      </pc:sldChg>
      <pc:sldChg chg="modSp mod">
        <pc:chgData name="Johnson, Logan P 1SG USARMY 7 ID (USA)" userId="8a820dfa-504d-44e7-a877-fa6d7dbebb76" providerId="ADAL" clId="{56A879FC-D04A-4216-AB5B-E6197F89848E}" dt="2025-10-07T00:22:24.336" v="1875" actId="20577"/>
        <pc:sldMkLst>
          <pc:docMk/>
          <pc:sldMk cId="2121300047" sldId="260"/>
        </pc:sldMkLst>
        <pc:spChg chg="mod">
          <ac:chgData name="Johnson, Logan P 1SG USARMY 7 ID (USA)" userId="8a820dfa-504d-44e7-a877-fa6d7dbebb76" providerId="ADAL" clId="{56A879FC-D04A-4216-AB5B-E6197F89848E}" dt="2025-10-07T00:22:24.336" v="1875" actId="20577"/>
          <ac:spMkLst>
            <pc:docMk/>
            <pc:sldMk cId="2121300047" sldId="260"/>
            <ac:spMk id="4" creationId="{C1D2AC91-741C-DC5A-8522-5A04F56D279C}"/>
          </ac:spMkLst>
        </pc:spChg>
        <pc:spChg chg="mod">
          <ac:chgData name="Johnson, Logan P 1SG USARMY 7 ID (USA)" userId="8a820dfa-504d-44e7-a877-fa6d7dbebb76" providerId="ADAL" clId="{56A879FC-D04A-4216-AB5B-E6197F89848E}" dt="2025-10-06T21:36:57.926" v="456" actId="6549"/>
          <ac:spMkLst>
            <pc:docMk/>
            <pc:sldMk cId="2121300047" sldId="260"/>
            <ac:spMk id="5" creationId="{3ED0600F-21C5-D1CC-95F8-A3632165B58F}"/>
          </ac:spMkLst>
        </pc:spChg>
      </pc:sldChg>
      <pc:sldChg chg="modSp mod">
        <pc:chgData name="Johnson, Logan P 1SG USARMY 7 ID (USA)" userId="8a820dfa-504d-44e7-a877-fa6d7dbebb76" providerId="ADAL" clId="{56A879FC-D04A-4216-AB5B-E6197F89848E}" dt="2025-10-07T00:29:13.130" v="1907" actId="20577"/>
        <pc:sldMkLst>
          <pc:docMk/>
          <pc:sldMk cId="2780029134" sldId="261"/>
        </pc:sldMkLst>
        <pc:spChg chg="mod">
          <ac:chgData name="Johnson, Logan P 1SG USARMY 7 ID (USA)" userId="8a820dfa-504d-44e7-a877-fa6d7dbebb76" providerId="ADAL" clId="{56A879FC-D04A-4216-AB5B-E6197F89848E}" dt="2025-10-07T00:29:13.130" v="1907" actId="20577"/>
          <ac:spMkLst>
            <pc:docMk/>
            <pc:sldMk cId="2780029134" sldId="261"/>
            <ac:spMk id="4" creationId="{B51D53C3-2631-65CB-A6CF-BCD9862580C0}"/>
          </ac:spMkLst>
        </pc:spChg>
      </pc:sldChg>
      <pc:sldChg chg="addSp delSp modSp mod">
        <pc:chgData name="Johnson, Logan P 1SG USARMY 7 ID (USA)" userId="8a820dfa-504d-44e7-a877-fa6d7dbebb76" providerId="ADAL" clId="{56A879FC-D04A-4216-AB5B-E6197F89848E}" dt="2025-10-07T20:02:24.221" v="1918"/>
        <pc:sldMkLst>
          <pc:docMk/>
          <pc:sldMk cId="88623308" sldId="262"/>
        </pc:sldMkLst>
        <pc:grpChg chg="mod">
          <ac:chgData name="Johnson, Logan P 1SG USARMY 7 ID (USA)" userId="8a820dfa-504d-44e7-a877-fa6d7dbebb76" providerId="ADAL" clId="{56A879FC-D04A-4216-AB5B-E6197F89848E}" dt="2025-10-06T23:45:50.298" v="1845" actId="1076"/>
          <ac:grpSpMkLst>
            <pc:docMk/>
            <pc:sldMk cId="88623308" sldId="262"/>
            <ac:grpSpMk id="26" creationId="{A157ACD6-2666-8C0C-E7E9-8FE7E689C30B}"/>
          </ac:grpSpMkLst>
        </pc:grpChg>
        <pc:grpChg chg="mod">
          <ac:chgData name="Johnson, Logan P 1SG USARMY 7 ID (USA)" userId="8a820dfa-504d-44e7-a877-fa6d7dbebb76" providerId="ADAL" clId="{56A879FC-D04A-4216-AB5B-E6197F89848E}" dt="2025-10-06T23:45:38.852" v="1844" actId="1076"/>
          <ac:grpSpMkLst>
            <pc:docMk/>
            <pc:sldMk cId="88623308" sldId="262"/>
            <ac:grpSpMk id="27" creationId="{2E147608-18EC-D9C9-E682-88BC8B8130B7}"/>
          </ac:grpSpMkLst>
        </pc:grpChg>
        <pc:graphicFrameChg chg="mod">
          <ac:chgData name="Johnson, Logan P 1SG USARMY 7 ID (USA)" userId="8a820dfa-504d-44e7-a877-fa6d7dbebb76" providerId="ADAL" clId="{56A879FC-D04A-4216-AB5B-E6197F89848E}" dt="2025-10-07T20:02:24.221" v="1918"/>
          <ac:graphicFrameMkLst>
            <pc:docMk/>
            <pc:sldMk cId="88623308" sldId="262"/>
            <ac:graphicFrameMk id="6" creationId="{8495AA37-033B-7000-469A-0E4DAED291D5}"/>
          </ac:graphicFrameMkLst>
        </pc:graphicFrameChg>
        <pc:graphicFrameChg chg="mod">
          <ac:chgData name="Johnson, Logan P 1SG USARMY 7 ID (USA)" userId="8a820dfa-504d-44e7-a877-fa6d7dbebb76" providerId="ADAL" clId="{56A879FC-D04A-4216-AB5B-E6197F89848E}" dt="2025-10-06T22:15:00.997" v="1078"/>
          <ac:graphicFrameMkLst>
            <pc:docMk/>
            <pc:sldMk cId="88623308" sldId="262"/>
            <ac:graphicFrameMk id="7" creationId="{FDDF7FB5-E9A3-7DC9-04F7-D89B43021006}"/>
          </ac:graphicFrameMkLst>
        </pc:graphicFrameChg>
        <pc:graphicFrameChg chg="add del mod">
          <ac:chgData name="Johnson, Logan P 1SG USARMY 7 ID (USA)" userId="8a820dfa-504d-44e7-a877-fa6d7dbebb76" providerId="ADAL" clId="{56A879FC-D04A-4216-AB5B-E6197F89848E}" dt="2025-10-06T23:44:13.824" v="1826" actId="478"/>
          <ac:graphicFrameMkLst>
            <pc:docMk/>
            <pc:sldMk cId="88623308" sldId="262"/>
            <ac:graphicFrameMk id="9" creationId="{160DD7A2-823F-329A-AF54-F8972B0852AE}"/>
          </ac:graphicFrameMkLst>
        </pc:graphicFrameChg>
        <pc:graphicFrameChg chg="add mod">
          <ac:chgData name="Johnson, Logan P 1SG USARMY 7 ID (USA)" userId="8a820dfa-504d-44e7-a877-fa6d7dbebb76" providerId="ADAL" clId="{56A879FC-D04A-4216-AB5B-E6197F89848E}" dt="2025-10-06T23:47:07.638" v="1874"/>
          <ac:graphicFrameMkLst>
            <pc:docMk/>
            <pc:sldMk cId="88623308" sldId="262"/>
            <ac:graphicFrameMk id="10" creationId="{624A79E2-F381-755E-E03B-789EBB9D9447}"/>
          </ac:graphicFrameMkLst>
        </pc:graphicFrameChg>
        <pc:graphicFrameChg chg="mod">
          <ac:chgData name="Johnson, Logan P 1SG USARMY 7 ID (USA)" userId="8a820dfa-504d-44e7-a877-fa6d7dbebb76" providerId="ADAL" clId="{56A879FC-D04A-4216-AB5B-E6197F89848E}" dt="2025-10-06T22:15:08.927" v="1079"/>
          <ac:graphicFrameMkLst>
            <pc:docMk/>
            <pc:sldMk cId="88623308" sldId="262"/>
            <ac:graphicFrameMk id="30" creationId="{3D31F79D-A1A9-CC0D-10F7-DD73B3A2C9FE}"/>
          </ac:graphicFrameMkLst>
        </pc:graphicFrameChg>
        <pc:graphicFrameChg chg="mod">
          <ac:chgData name="Johnson, Logan P 1SG USARMY 7 ID (USA)" userId="8a820dfa-504d-44e7-a877-fa6d7dbebb76" providerId="ADAL" clId="{56A879FC-D04A-4216-AB5B-E6197F89848E}" dt="2025-10-06T22:51:15.508" v="1647"/>
          <ac:graphicFrameMkLst>
            <pc:docMk/>
            <pc:sldMk cId="88623308" sldId="262"/>
            <ac:graphicFrameMk id="32" creationId="{09748D0A-6A1E-8C02-39F0-DECDDABA507A}"/>
          </ac:graphicFrameMkLst>
        </pc:graphicFrameChg>
        <pc:graphicFrameChg chg="mod">
          <ac:chgData name="Johnson, Logan P 1SG USARMY 7 ID (USA)" userId="8a820dfa-504d-44e7-a877-fa6d7dbebb76" providerId="ADAL" clId="{56A879FC-D04A-4216-AB5B-E6197F89848E}" dt="2025-10-06T22:15:28.218" v="1081"/>
          <ac:graphicFrameMkLst>
            <pc:docMk/>
            <pc:sldMk cId="88623308" sldId="262"/>
            <ac:graphicFrameMk id="34" creationId="{BBC6C67C-5643-DF71-CE24-0C64C5397B9B}"/>
          </ac:graphicFrameMkLst>
        </pc:graphicFrameChg>
        <pc:graphicFrameChg chg="mod">
          <ac:chgData name="Johnson, Logan P 1SG USARMY 7 ID (USA)" userId="8a820dfa-504d-44e7-a877-fa6d7dbebb76" providerId="ADAL" clId="{56A879FC-D04A-4216-AB5B-E6197F89848E}" dt="2025-10-06T22:51:01.124" v="1646"/>
          <ac:graphicFrameMkLst>
            <pc:docMk/>
            <pc:sldMk cId="88623308" sldId="262"/>
            <ac:graphicFrameMk id="37" creationId="{9BECD42A-F155-4F90-6CB4-800979781937}"/>
          </ac:graphicFrameMkLst>
        </pc:graphicFrameChg>
        <pc:graphicFrameChg chg="mod">
          <ac:chgData name="Johnson, Logan P 1SG USARMY 7 ID (USA)" userId="8a820dfa-504d-44e7-a877-fa6d7dbebb76" providerId="ADAL" clId="{56A879FC-D04A-4216-AB5B-E6197F89848E}" dt="2025-10-06T22:15:40.900" v="1083"/>
          <ac:graphicFrameMkLst>
            <pc:docMk/>
            <pc:sldMk cId="88623308" sldId="262"/>
            <ac:graphicFrameMk id="41" creationId="{BCBF6509-593A-B8EA-C1D3-C42B72F7934C}"/>
          </ac:graphicFrameMkLst>
        </pc:graphicFrameChg>
      </pc:sldChg>
      <pc:sldChg chg="modSp mod">
        <pc:chgData name="Johnson, Logan P 1SG USARMY 7 ID (USA)" userId="8a820dfa-504d-44e7-a877-fa6d7dbebb76" providerId="ADAL" clId="{56A879FC-D04A-4216-AB5B-E6197F89848E}" dt="2025-10-07T00:23:39.038" v="1881" actId="20577"/>
        <pc:sldMkLst>
          <pc:docMk/>
          <pc:sldMk cId="1851528041" sldId="263"/>
        </pc:sldMkLst>
        <pc:spChg chg="mod">
          <ac:chgData name="Johnson, Logan P 1SG USARMY 7 ID (USA)" userId="8a820dfa-504d-44e7-a877-fa6d7dbebb76" providerId="ADAL" clId="{56A879FC-D04A-4216-AB5B-E6197F89848E}" dt="2025-10-07T00:23:39.038" v="1881" actId="20577"/>
          <ac:spMkLst>
            <pc:docMk/>
            <pc:sldMk cId="1851528041" sldId="263"/>
            <ac:spMk id="2" creationId="{407EC6C8-19B6-BE4B-2ADC-EC32BBA2B391}"/>
          </ac:spMkLst>
        </pc:spChg>
        <pc:spChg chg="mod">
          <ac:chgData name="Johnson, Logan P 1SG USARMY 7 ID (USA)" userId="8a820dfa-504d-44e7-a877-fa6d7dbebb76" providerId="ADAL" clId="{56A879FC-D04A-4216-AB5B-E6197F89848E}" dt="2025-10-06T22:16:29.572" v="1094" actId="20577"/>
          <ac:spMkLst>
            <pc:docMk/>
            <pc:sldMk cId="1851528041" sldId="263"/>
            <ac:spMk id="3" creationId="{86DEF4C6-2B05-42E7-0AE4-07BEB7E21B5E}"/>
          </ac:spMkLst>
        </pc:spChg>
      </pc:sldChg>
      <pc:sldChg chg="delSp modSp mod">
        <pc:chgData name="Johnson, Logan P 1SG USARMY 7 ID (USA)" userId="8a820dfa-504d-44e7-a877-fa6d7dbebb76" providerId="ADAL" clId="{56A879FC-D04A-4216-AB5B-E6197F89848E}" dt="2025-10-06T21:41:58.479" v="538" actId="20577"/>
        <pc:sldMkLst>
          <pc:docMk/>
          <pc:sldMk cId="459974993" sldId="265"/>
        </pc:sldMkLst>
        <pc:spChg chg="mod">
          <ac:chgData name="Johnson, Logan P 1SG USARMY 7 ID (USA)" userId="8a820dfa-504d-44e7-a877-fa6d7dbebb76" providerId="ADAL" clId="{56A879FC-D04A-4216-AB5B-E6197F89848E}" dt="2025-10-06T21:23:19.130" v="418" actId="1076"/>
          <ac:spMkLst>
            <pc:docMk/>
            <pc:sldMk cId="459974993" sldId="265"/>
            <ac:spMk id="4" creationId="{60A61F3E-AB43-8274-A430-D41D90D9CA81}"/>
          </ac:spMkLst>
        </pc:spChg>
        <pc:spChg chg="mod">
          <ac:chgData name="Johnson, Logan P 1SG USARMY 7 ID (USA)" userId="8a820dfa-504d-44e7-a877-fa6d7dbebb76" providerId="ADAL" clId="{56A879FC-D04A-4216-AB5B-E6197F89848E}" dt="2025-10-06T21:41:58.479" v="538" actId="20577"/>
          <ac:spMkLst>
            <pc:docMk/>
            <pc:sldMk cId="459974993" sldId="265"/>
            <ac:spMk id="5" creationId="{B13C229D-9C00-D3C4-084C-C75AFF2D2FD1}"/>
          </ac:spMkLst>
        </pc:spChg>
        <pc:spChg chg="del mod">
          <ac:chgData name="Johnson, Logan P 1SG USARMY 7 ID (USA)" userId="8a820dfa-504d-44e7-a877-fa6d7dbebb76" providerId="ADAL" clId="{56A879FC-D04A-4216-AB5B-E6197F89848E}" dt="2025-10-06T21:23:06.676" v="413"/>
          <ac:spMkLst>
            <pc:docMk/>
            <pc:sldMk cId="459974993" sldId="265"/>
            <ac:spMk id="7" creationId="{0F791944-95DA-7E7B-58A4-2D91639D48FF}"/>
          </ac:spMkLst>
        </pc:spChg>
      </pc:sldChg>
      <pc:sldChg chg="modSp mod">
        <pc:chgData name="Johnson, Logan P 1SG USARMY 7 ID (USA)" userId="8a820dfa-504d-44e7-a877-fa6d7dbebb76" providerId="ADAL" clId="{56A879FC-D04A-4216-AB5B-E6197F89848E}" dt="2025-10-06T23:24:46.975" v="1811" actId="1076"/>
        <pc:sldMkLst>
          <pc:docMk/>
          <pc:sldMk cId="2103436905" sldId="266"/>
        </pc:sldMkLst>
        <pc:spChg chg="mod">
          <ac:chgData name="Johnson, Logan P 1SG USARMY 7 ID (USA)" userId="8a820dfa-504d-44e7-a877-fa6d7dbebb76" providerId="ADAL" clId="{56A879FC-D04A-4216-AB5B-E6197F89848E}" dt="2025-10-06T23:24:40.766" v="1809" actId="1076"/>
          <ac:spMkLst>
            <pc:docMk/>
            <pc:sldMk cId="2103436905" sldId="266"/>
            <ac:spMk id="4" creationId="{6456F818-1C24-B8FE-A108-17AE2DB6854D}"/>
          </ac:spMkLst>
        </pc:spChg>
        <pc:spChg chg="mod">
          <ac:chgData name="Johnson, Logan P 1SG USARMY 7 ID (USA)" userId="8a820dfa-504d-44e7-a877-fa6d7dbebb76" providerId="ADAL" clId="{56A879FC-D04A-4216-AB5B-E6197F89848E}" dt="2025-10-06T23:24:46.975" v="1811" actId="1076"/>
          <ac:spMkLst>
            <pc:docMk/>
            <pc:sldMk cId="2103436905" sldId="266"/>
            <ac:spMk id="6" creationId="{62AF5F2B-82B1-DA8B-1EDF-6E9473874E17}"/>
          </ac:spMkLst>
        </pc:spChg>
        <pc:graphicFrameChg chg="mod">
          <ac:chgData name="Johnson, Logan P 1SG USARMY 7 ID (USA)" userId="8a820dfa-504d-44e7-a877-fa6d7dbebb76" providerId="ADAL" clId="{56A879FC-D04A-4216-AB5B-E6197F89848E}" dt="2025-10-06T23:24:44.003" v="1810" actId="1076"/>
          <ac:graphicFrameMkLst>
            <pc:docMk/>
            <pc:sldMk cId="2103436905" sldId="266"/>
            <ac:graphicFrameMk id="3" creationId="{909DF83E-E215-2676-8C00-6D87072590E4}"/>
          </ac:graphicFrameMkLst>
        </pc:graphicFrameChg>
      </pc:sldChg>
      <pc:sldChg chg="addSp delSp modSp mod">
        <pc:chgData name="Johnson, Logan P 1SG USARMY 7 ID (USA)" userId="8a820dfa-504d-44e7-a877-fa6d7dbebb76" providerId="ADAL" clId="{56A879FC-D04A-4216-AB5B-E6197F89848E}" dt="2025-10-07T14:59:23.645" v="1916" actId="1076"/>
        <pc:sldMkLst>
          <pc:docMk/>
          <pc:sldMk cId="694384546" sldId="268"/>
        </pc:sldMkLst>
        <pc:spChg chg="add del">
          <ac:chgData name="Johnson, Logan P 1SG USARMY 7 ID (USA)" userId="8a820dfa-504d-44e7-a877-fa6d7dbebb76" providerId="ADAL" clId="{56A879FC-D04A-4216-AB5B-E6197F89848E}" dt="2025-10-06T23:08:37.114" v="1669" actId="478"/>
          <ac:spMkLst>
            <pc:docMk/>
            <pc:sldMk cId="694384546" sldId="268"/>
            <ac:spMk id="13" creationId="{50A577A7-C608-14C9-F6AC-5FCBF9D47558}"/>
          </ac:spMkLst>
        </pc:spChg>
        <pc:graphicFrameChg chg="add del mod">
          <ac:chgData name="Johnson, Logan P 1SG USARMY 7 ID (USA)" userId="8a820dfa-504d-44e7-a877-fa6d7dbebb76" providerId="ADAL" clId="{56A879FC-D04A-4216-AB5B-E6197F89848E}" dt="2025-10-07T14:58:09.740" v="1912" actId="478"/>
          <ac:graphicFrameMkLst>
            <pc:docMk/>
            <pc:sldMk cId="694384546" sldId="268"/>
            <ac:graphicFrameMk id="4" creationId="{3E4324BF-E75E-674A-664C-E3D72FF03EDD}"/>
          </ac:graphicFrameMkLst>
        </pc:graphicFrameChg>
        <pc:graphicFrameChg chg="add mod">
          <ac:chgData name="Johnson, Logan P 1SG USARMY 7 ID (USA)" userId="8a820dfa-504d-44e7-a877-fa6d7dbebb76" providerId="ADAL" clId="{56A879FC-D04A-4216-AB5B-E6197F89848E}" dt="2025-10-06T23:17:12.868" v="1700"/>
          <ac:graphicFrameMkLst>
            <pc:docMk/>
            <pc:sldMk cId="694384546" sldId="268"/>
            <ac:graphicFrameMk id="5" creationId="{53BE4D40-5BDC-2F98-E530-2F7DD4280F77}"/>
          </ac:graphicFrameMkLst>
        </pc:graphicFrameChg>
        <pc:graphicFrameChg chg="add del mod">
          <ac:chgData name="Johnson, Logan P 1SG USARMY 7 ID (USA)" userId="8a820dfa-504d-44e7-a877-fa6d7dbebb76" providerId="ADAL" clId="{56A879FC-D04A-4216-AB5B-E6197F89848E}" dt="2025-10-06T23:12:50.353" v="1680" actId="478"/>
          <ac:graphicFrameMkLst>
            <pc:docMk/>
            <pc:sldMk cId="694384546" sldId="268"/>
            <ac:graphicFrameMk id="5" creationId="{7BED36F0-FB9C-4252-8EA9-6EF7304378A4}"/>
          </ac:graphicFrameMkLst>
        </pc:graphicFrameChg>
        <pc:graphicFrameChg chg="add del mod">
          <ac:chgData name="Johnson, Logan P 1SG USARMY 7 ID (USA)" userId="8a820dfa-504d-44e7-a877-fa6d7dbebb76" providerId="ADAL" clId="{56A879FC-D04A-4216-AB5B-E6197F89848E}" dt="2025-10-06T23:14:47.852" v="1689" actId="478"/>
          <ac:graphicFrameMkLst>
            <pc:docMk/>
            <pc:sldMk cId="694384546" sldId="268"/>
            <ac:graphicFrameMk id="6" creationId="{9ADFBC42-EE07-86A9-BC6E-2ACFE1AC3B40}"/>
          </ac:graphicFrameMkLst>
        </pc:graphicFrameChg>
        <pc:graphicFrameChg chg="add mod">
          <ac:chgData name="Johnson, Logan P 1SG USARMY 7 ID (USA)" userId="8a820dfa-504d-44e7-a877-fa6d7dbebb76" providerId="ADAL" clId="{56A879FC-D04A-4216-AB5B-E6197F89848E}" dt="2025-10-07T14:59:23.645" v="1916" actId="1076"/>
          <ac:graphicFrameMkLst>
            <pc:docMk/>
            <pc:sldMk cId="694384546" sldId="268"/>
            <ac:graphicFrameMk id="6" creationId="{A8936BA0-A776-F019-42FC-59CE499E1A4C}"/>
          </ac:graphicFrameMkLst>
        </pc:graphicFrameChg>
        <pc:graphicFrameChg chg="del mod">
          <ac:chgData name="Johnson, Logan P 1SG USARMY 7 ID (USA)" userId="8a820dfa-504d-44e7-a877-fa6d7dbebb76" providerId="ADAL" clId="{56A879FC-D04A-4216-AB5B-E6197F89848E}" dt="2025-10-06T23:07:49.530" v="1663" actId="478"/>
          <ac:graphicFrameMkLst>
            <pc:docMk/>
            <pc:sldMk cId="694384546" sldId="268"/>
            <ac:graphicFrameMk id="9" creationId="{FD401BAA-3EE3-083A-947F-78836F582C17}"/>
          </ac:graphicFrameMkLst>
        </pc:graphicFrameChg>
        <pc:graphicFrameChg chg="del">
          <ac:chgData name="Johnson, Logan P 1SG USARMY 7 ID (USA)" userId="8a820dfa-504d-44e7-a877-fa6d7dbebb76" providerId="ADAL" clId="{56A879FC-D04A-4216-AB5B-E6197F89848E}" dt="2025-10-06T23:10:09.663" v="1674" actId="478"/>
          <ac:graphicFrameMkLst>
            <pc:docMk/>
            <pc:sldMk cId="694384546" sldId="268"/>
            <ac:graphicFrameMk id="11" creationId="{1667BA79-1FF1-98D4-F2FC-550816CBB521}"/>
          </ac:graphicFrameMkLst>
        </pc:graphicFrameChg>
      </pc:sldChg>
      <pc:sldChg chg="addSp delSp modSp mod">
        <pc:chgData name="Johnson, Logan P 1SG USARMY 7 ID (USA)" userId="8a820dfa-504d-44e7-a877-fa6d7dbebb76" providerId="ADAL" clId="{56A879FC-D04A-4216-AB5B-E6197F89848E}" dt="2025-10-07T00:29:58.342" v="1911" actId="1076"/>
        <pc:sldMkLst>
          <pc:docMk/>
          <pc:sldMk cId="486963853" sldId="269"/>
        </pc:sldMkLst>
        <pc:spChg chg="mod">
          <ac:chgData name="Johnson, Logan P 1SG USARMY 7 ID (USA)" userId="8a820dfa-504d-44e7-a877-fa6d7dbebb76" providerId="ADAL" clId="{56A879FC-D04A-4216-AB5B-E6197F89848E}" dt="2025-10-06T18:38:27.461" v="79" actId="27636"/>
          <ac:spMkLst>
            <pc:docMk/>
            <pc:sldMk cId="486963853" sldId="269"/>
            <ac:spMk id="2" creationId="{EC546B79-4F9C-4006-AB05-88595680CE61}"/>
          </ac:spMkLst>
        </pc:spChg>
        <pc:spChg chg="mod">
          <ac:chgData name="Johnson, Logan P 1SG USARMY 7 ID (USA)" userId="8a820dfa-504d-44e7-a877-fa6d7dbebb76" providerId="ADAL" clId="{56A879FC-D04A-4216-AB5B-E6197F89848E}" dt="2025-10-06T18:39:31.236" v="91" actId="20577"/>
          <ac:spMkLst>
            <pc:docMk/>
            <pc:sldMk cId="486963853" sldId="269"/>
            <ac:spMk id="3" creationId="{828F0A77-D540-E448-C43F-60FD7332EE05}"/>
          </ac:spMkLst>
        </pc:spChg>
        <pc:spChg chg="mod">
          <ac:chgData name="Johnson, Logan P 1SG USARMY 7 ID (USA)" userId="8a820dfa-504d-44e7-a877-fa6d7dbebb76" providerId="ADAL" clId="{56A879FC-D04A-4216-AB5B-E6197F89848E}" dt="2025-10-07T00:29:58.342" v="1911" actId="1076"/>
          <ac:spMkLst>
            <pc:docMk/>
            <pc:sldMk cId="486963853" sldId="269"/>
            <ac:spMk id="4" creationId="{2FFEB5F3-634E-9912-B202-47657E54B2AE}"/>
          </ac:spMkLst>
        </pc:spChg>
        <pc:graphicFrameChg chg="del mod">
          <ac:chgData name="Johnson, Logan P 1SG USARMY 7 ID (USA)" userId="8a820dfa-504d-44e7-a877-fa6d7dbebb76" providerId="ADAL" clId="{56A879FC-D04A-4216-AB5B-E6197F89848E}" dt="2025-10-06T21:45:12.419" v="540" actId="478"/>
          <ac:graphicFrameMkLst>
            <pc:docMk/>
            <pc:sldMk cId="486963853" sldId="269"/>
            <ac:graphicFrameMk id="5" creationId="{DD9602D5-E818-6E94-D58D-8E5315D56440}"/>
          </ac:graphicFrameMkLst>
        </pc:graphicFrameChg>
        <pc:graphicFrameChg chg="add del mod">
          <ac:chgData name="Johnson, Logan P 1SG USARMY 7 ID (USA)" userId="8a820dfa-504d-44e7-a877-fa6d7dbebb76" providerId="ADAL" clId="{56A879FC-D04A-4216-AB5B-E6197F89848E}" dt="2025-10-06T17:29:13.636" v="52" actId="478"/>
          <ac:graphicFrameMkLst>
            <pc:docMk/>
            <pc:sldMk cId="486963853" sldId="269"/>
            <ac:graphicFrameMk id="7" creationId="{DB77E5CC-AA91-3F97-34FA-1AB342B8B45C}"/>
          </ac:graphicFrameMkLst>
        </pc:graphicFrameChg>
        <pc:graphicFrameChg chg="add mod">
          <ac:chgData name="Johnson, Logan P 1SG USARMY 7 ID (USA)" userId="8a820dfa-504d-44e7-a877-fa6d7dbebb76" providerId="ADAL" clId="{56A879FC-D04A-4216-AB5B-E6197F89848E}" dt="2025-10-07T00:29:52.735" v="1910" actId="1076"/>
          <ac:graphicFrameMkLst>
            <pc:docMk/>
            <pc:sldMk cId="486963853" sldId="269"/>
            <ac:graphicFrameMk id="8" creationId="{11AC6FD9-E3AB-9153-DDFC-67C887D23C95}"/>
          </ac:graphicFrameMkLst>
        </pc:graphicFrameChg>
        <pc:graphicFrameChg chg="add del mod">
          <ac:chgData name="Johnson, Logan P 1SG USARMY 7 ID (USA)" userId="8a820dfa-504d-44e7-a877-fa6d7dbebb76" providerId="ADAL" clId="{56A879FC-D04A-4216-AB5B-E6197F89848E}" dt="2025-10-06T17:22:16.681" v="42" actId="478"/>
          <ac:graphicFrameMkLst>
            <pc:docMk/>
            <pc:sldMk cId="486963853" sldId="269"/>
            <ac:graphicFrameMk id="8" creationId="{B95CBE28-DCC2-8C35-C169-FDE56FCCA685}"/>
          </ac:graphicFrameMkLst>
        </pc:graphicFrameChg>
        <pc:graphicFrameChg chg="del">
          <ac:chgData name="Johnson, Logan P 1SG USARMY 7 ID (USA)" userId="8a820dfa-504d-44e7-a877-fa6d7dbebb76" providerId="ADAL" clId="{56A879FC-D04A-4216-AB5B-E6197F89848E}" dt="2025-10-06T17:19:14.505" v="32" actId="478"/>
          <ac:graphicFrameMkLst>
            <pc:docMk/>
            <pc:sldMk cId="486963853" sldId="269"/>
            <ac:graphicFrameMk id="9" creationId="{70535EE1-A11B-85DD-9A40-D95293CB154A}"/>
          </ac:graphicFrameMkLst>
        </pc:graphicFrameChg>
        <pc:graphicFrameChg chg="add del mod">
          <ac:chgData name="Johnson, Logan P 1SG USARMY 7 ID (USA)" userId="8a820dfa-504d-44e7-a877-fa6d7dbebb76" providerId="ADAL" clId="{56A879FC-D04A-4216-AB5B-E6197F89848E}" dt="2025-10-06T17:22:57.749" v="46" actId="478"/>
          <ac:graphicFrameMkLst>
            <pc:docMk/>
            <pc:sldMk cId="486963853" sldId="269"/>
            <ac:graphicFrameMk id="10" creationId="{3270D82B-8AFC-3274-432D-6615D72DE511}"/>
          </ac:graphicFrameMkLst>
        </pc:graphicFrameChg>
      </pc:sldChg>
      <pc:sldChg chg="modSp mod">
        <pc:chgData name="Johnson, Logan P 1SG USARMY 7 ID (USA)" userId="8a820dfa-504d-44e7-a877-fa6d7dbebb76" providerId="ADAL" clId="{56A879FC-D04A-4216-AB5B-E6197F89848E}" dt="2025-10-07T00:28:52.109" v="1905" actId="5793"/>
        <pc:sldMkLst>
          <pc:docMk/>
          <pc:sldMk cId="2710578263" sldId="277"/>
        </pc:sldMkLst>
        <pc:spChg chg="mod">
          <ac:chgData name="Johnson, Logan P 1SG USARMY 7 ID (USA)" userId="8a820dfa-504d-44e7-a877-fa6d7dbebb76" providerId="ADAL" clId="{56A879FC-D04A-4216-AB5B-E6197F89848E}" dt="2025-10-07T00:28:52.109" v="1905" actId="5793"/>
          <ac:spMkLst>
            <pc:docMk/>
            <pc:sldMk cId="2710578263" sldId="277"/>
            <ac:spMk id="6" creationId="{8861DC93-3EE6-9974-A889-2BAF071F7DEB}"/>
          </ac:spMkLst>
        </pc:spChg>
      </pc:sldChg>
      <pc:sldChg chg="modSp mod">
        <pc:chgData name="Johnson, Logan P 1SG USARMY 7 ID (USA)" userId="8a820dfa-504d-44e7-a877-fa6d7dbebb76" providerId="ADAL" clId="{56A879FC-D04A-4216-AB5B-E6197F89848E}" dt="2025-10-06T22:17:11.649" v="1095" actId="2711"/>
        <pc:sldMkLst>
          <pc:docMk/>
          <pc:sldMk cId="832257935" sldId="279"/>
        </pc:sldMkLst>
        <pc:spChg chg="mod">
          <ac:chgData name="Johnson, Logan P 1SG USARMY 7 ID (USA)" userId="8a820dfa-504d-44e7-a877-fa6d7dbebb76" providerId="ADAL" clId="{56A879FC-D04A-4216-AB5B-E6197F89848E}" dt="2025-10-06T22:17:11.649" v="1095" actId="2711"/>
          <ac:spMkLst>
            <pc:docMk/>
            <pc:sldMk cId="832257935" sldId="279"/>
            <ac:spMk id="3" creationId="{5DED629E-DBDE-4067-683E-D8014EFFDBC3}"/>
          </ac:spMkLst>
        </pc:spChg>
        <pc:spChg chg="mod">
          <ac:chgData name="Johnson, Logan P 1SG USARMY 7 ID (USA)" userId="8a820dfa-504d-44e7-a877-fa6d7dbebb76" providerId="ADAL" clId="{56A879FC-D04A-4216-AB5B-E6197F89848E}" dt="2025-10-06T21:49:58.207" v="592" actId="20577"/>
          <ac:spMkLst>
            <pc:docMk/>
            <pc:sldMk cId="832257935" sldId="279"/>
            <ac:spMk id="4" creationId="{275E1229-9892-0C9C-9D17-4873FAF04771}"/>
          </ac:spMkLst>
        </pc:spChg>
      </pc:sldChg>
      <pc:sldChg chg="modSp mod">
        <pc:chgData name="Johnson, Logan P 1SG USARMY 7 ID (USA)" userId="8a820dfa-504d-44e7-a877-fa6d7dbebb76" providerId="ADAL" clId="{56A879FC-D04A-4216-AB5B-E6197F89848E}" dt="2025-10-06T22:12:37.041" v="1075" actId="20577"/>
        <pc:sldMkLst>
          <pc:docMk/>
          <pc:sldMk cId="3281057508" sldId="281"/>
        </pc:sldMkLst>
        <pc:spChg chg="mod">
          <ac:chgData name="Johnson, Logan P 1SG USARMY 7 ID (USA)" userId="8a820dfa-504d-44e7-a877-fa6d7dbebb76" providerId="ADAL" clId="{56A879FC-D04A-4216-AB5B-E6197F89848E}" dt="2025-10-06T22:12:37.041" v="1075" actId="20577"/>
          <ac:spMkLst>
            <pc:docMk/>
            <pc:sldMk cId="3281057508" sldId="281"/>
            <ac:spMk id="5" creationId="{EB8A6C13-6479-69DE-E9B9-F05F7EE4F8AC}"/>
          </ac:spMkLst>
        </pc:spChg>
      </pc:sldChg>
      <pc:sldChg chg="modSp mod ord">
        <pc:chgData name="Johnson, Logan P 1SG USARMY 7 ID (USA)" userId="8a820dfa-504d-44e7-a877-fa6d7dbebb76" providerId="ADAL" clId="{56A879FC-D04A-4216-AB5B-E6197F89848E}" dt="2025-10-06T23:06:20.789" v="1659" actId="1076"/>
        <pc:sldMkLst>
          <pc:docMk/>
          <pc:sldMk cId="581091093" sldId="282"/>
        </pc:sldMkLst>
        <pc:spChg chg="mod">
          <ac:chgData name="Johnson, Logan P 1SG USARMY 7 ID (USA)" userId="8a820dfa-504d-44e7-a877-fa6d7dbebb76" providerId="ADAL" clId="{56A879FC-D04A-4216-AB5B-E6197F89848E}" dt="2025-10-06T23:06:20.789" v="1659" actId="1076"/>
          <ac:spMkLst>
            <pc:docMk/>
            <pc:sldMk cId="581091093" sldId="282"/>
            <ac:spMk id="7" creationId="{615E0683-810D-AA25-645C-E886BF6D116C}"/>
          </ac:spMkLst>
        </pc:spChg>
      </pc:sldChg>
    </pc:docChg>
  </pc:docChgLst>
  <pc:docChgLst>
    <pc:chgData name="Johnson, Logan P 1SG USARMY 7 ID (USA)" userId="8a820dfa-504d-44e7-a877-fa6d7dbebb76" providerId="ADAL" clId="{C46BED4E-6DF1-4719-A46B-F42167C061A5}"/>
    <pc:docChg chg="undo redo custSel addSld delSld modSld sldOrd modMainMaster">
      <pc:chgData name="Johnson, Logan P 1SG USARMY 7 ID (USA)" userId="8a820dfa-504d-44e7-a877-fa6d7dbebb76" providerId="ADAL" clId="{C46BED4E-6DF1-4719-A46B-F42167C061A5}" dt="2025-08-19T16:02:20.292" v="5267"/>
      <pc:docMkLst>
        <pc:docMk/>
      </pc:docMkLst>
      <pc:sldChg chg="addSp modSp mod">
        <pc:chgData name="Johnson, Logan P 1SG USARMY 7 ID (USA)" userId="8a820dfa-504d-44e7-a877-fa6d7dbebb76" providerId="ADAL" clId="{C46BED4E-6DF1-4719-A46B-F42167C061A5}" dt="2025-08-19T05:20:22.364" v="5264"/>
        <pc:sldMkLst>
          <pc:docMk/>
          <pc:sldMk cId="3958372507" sldId="256"/>
        </pc:sldMkLst>
      </pc:sldChg>
      <pc:sldChg chg="modSp mod ord">
        <pc:chgData name="Johnson, Logan P 1SG USARMY 7 ID (USA)" userId="8a820dfa-504d-44e7-a877-fa6d7dbebb76" providerId="ADAL" clId="{C46BED4E-6DF1-4719-A46B-F42167C061A5}" dt="2025-08-19T05:00:32.391" v="5193" actId="404"/>
        <pc:sldMkLst>
          <pc:docMk/>
          <pc:sldMk cId="2810897186" sldId="257"/>
        </pc:sldMkLst>
      </pc:sldChg>
      <pc:sldChg chg="addSp delSp modSp mod">
        <pc:chgData name="Johnson, Logan P 1SG USARMY 7 ID (USA)" userId="8a820dfa-504d-44e7-a877-fa6d7dbebb76" providerId="ADAL" clId="{C46BED4E-6DF1-4719-A46B-F42167C061A5}" dt="2025-08-19T04:58:55.120" v="5143" actId="1076"/>
        <pc:sldMkLst>
          <pc:docMk/>
          <pc:sldMk cId="2781738813" sldId="258"/>
        </pc:sldMkLst>
      </pc:sldChg>
      <pc:sldChg chg="addSp delSp modSp mod">
        <pc:chgData name="Johnson, Logan P 1SG USARMY 7 ID (USA)" userId="8a820dfa-504d-44e7-a877-fa6d7dbebb76" providerId="ADAL" clId="{C46BED4E-6DF1-4719-A46B-F42167C061A5}" dt="2025-08-19T05:08:15.004" v="5216" actId="1076"/>
        <pc:sldMkLst>
          <pc:docMk/>
          <pc:sldMk cId="4261739823" sldId="259"/>
        </pc:sldMkLst>
      </pc:sldChg>
      <pc:sldChg chg="modSp mod">
        <pc:chgData name="Johnson, Logan P 1SG USARMY 7 ID (USA)" userId="8a820dfa-504d-44e7-a877-fa6d7dbebb76" providerId="ADAL" clId="{C46BED4E-6DF1-4719-A46B-F42167C061A5}" dt="2025-08-18T08:01:10.634" v="4440" actId="12"/>
        <pc:sldMkLst>
          <pc:docMk/>
          <pc:sldMk cId="2121300047" sldId="260"/>
        </pc:sldMkLst>
      </pc:sldChg>
      <pc:sldChg chg="addSp modSp mod">
        <pc:chgData name="Johnson, Logan P 1SG USARMY 7 ID (USA)" userId="8a820dfa-504d-44e7-a877-fa6d7dbebb76" providerId="ADAL" clId="{C46BED4E-6DF1-4719-A46B-F42167C061A5}" dt="2025-08-18T08:04:54.595" v="4588" actId="20577"/>
        <pc:sldMkLst>
          <pc:docMk/>
          <pc:sldMk cId="2780029134" sldId="261"/>
        </pc:sldMkLst>
      </pc:sldChg>
      <pc:sldChg chg="addSp delSp modSp mod">
        <pc:chgData name="Johnson, Logan P 1SG USARMY 7 ID (USA)" userId="8a820dfa-504d-44e7-a877-fa6d7dbebb76" providerId="ADAL" clId="{C46BED4E-6DF1-4719-A46B-F42167C061A5}" dt="2025-08-19T16:02:20.292" v="5267"/>
        <pc:sldMkLst>
          <pc:docMk/>
          <pc:sldMk cId="88623308" sldId="262"/>
        </pc:sldMkLst>
      </pc:sldChg>
      <pc:sldChg chg="addSp modSp mod">
        <pc:chgData name="Johnson, Logan P 1SG USARMY 7 ID (USA)" userId="8a820dfa-504d-44e7-a877-fa6d7dbebb76" providerId="ADAL" clId="{C46BED4E-6DF1-4719-A46B-F42167C061A5}" dt="2025-08-19T04:49:53.718" v="5078" actId="20577"/>
        <pc:sldMkLst>
          <pc:docMk/>
          <pc:sldMk cId="1851528041" sldId="263"/>
        </pc:sldMkLst>
      </pc:sldChg>
      <pc:sldChg chg="addSp modSp mod">
        <pc:chgData name="Johnson, Logan P 1SG USARMY 7 ID (USA)" userId="8a820dfa-504d-44e7-a877-fa6d7dbebb76" providerId="ADAL" clId="{C46BED4E-6DF1-4719-A46B-F42167C061A5}" dt="2025-08-19T03:43:54.671" v="4861" actId="403"/>
        <pc:sldMkLst>
          <pc:docMk/>
          <pc:sldMk cId="2632184046" sldId="264"/>
        </pc:sldMkLst>
      </pc:sldChg>
      <pc:sldChg chg="addSp delSp modSp mod">
        <pc:chgData name="Johnson, Logan P 1SG USARMY 7 ID (USA)" userId="8a820dfa-504d-44e7-a877-fa6d7dbebb76" providerId="ADAL" clId="{C46BED4E-6DF1-4719-A46B-F42167C061A5}" dt="2025-08-18T08:08:31.433" v="4616" actId="120"/>
        <pc:sldMkLst>
          <pc:docMk/>
          <pc:sldMk cId="459974993" sldId="265"/>
        </pc:sldMkLst>
      </pc:sldChg>
      <pc:sldChg chg="addSp modSp mod">
        <pc:chgData name="Johnson, Logan P 1SG USARMY 7 ID (USA)" userId="8a820dfa-504d-44e7-a877-fa6d7dbebb76" providerId="ADAL" clId="{C46BED4E-6DF1-4719-A46B-F42167C061A5}" dt="2025-08-19T05:06:19.893" v="5212" actId="1076"/>
        <pc:sldMkLst>
          <pc:docMk/>
          <pc:sldMk cId="2103436905" sldId="266"/>
        </pc:sldMkLst>
      </pc:sldChg>
      <pc:sldChg chg="addSp modSp mod">
        <pc:chgData name="Johnson, Logan P 1SG USARMY 7 ID (USA)" userId="8a820dfa-504d-44e7-a877-fa6d7dbebb76" providerId="ADAL" clId="{C46BED4E-6DF1-4719-A46B-F42167C061A5}" dt="2025-08-19T04:55:03.086" v="5110" actId="1076"/>
        <pc:sldMkLst>
          <pc:docMk/>
          <pc:sldMk cId="1347701317" sldId="267"/>
        </pc:sldMkLst>
      </pc:sldChg>
      <pc:sldChg chg="addSp delSp modSp mod ord">
        <pc:chgData name="Johnson, Logan P 1SG USARMY 7 ID (USA)" userId="8a820dfa-504d-44e7-a877-fa6d7dbebb76" providerId="ADAL" clId="{C46BED4E-6DF1-4719-A46B-F42167C061A5}" dt="2025-08-19T03:41:17.466" v="4852" actId="113"/>
        <pc:sldMkLst>
          <pc:docMk/>
          <pc:sldMk cId="694384546" sldId="268"/>
        </pc:sldMkLst>
      </pc:sldChg>
      <pc:sldChg chg="addSp modSp mod ord">
        <pc:chgData name="Johnson, Logan P 1SG USARMY 7 ID (USA)" userId="8a820dfa-504d-44e7-a877-fa6d7dbebb76" providerId="ADAL" clId="{C46BED4E-6DF1-4719-A46B-F42167C061A5}" dt="2025-08-19T04:58:17.374" v="5141" actId="1076"/>
        <pc:sldMkLst>
          <pc:docMk/>
          <pc:sldMk cId="486963853" sldId="269"/>
        </pc:sldMkLst>
      </pc:sldChg>
      <pc:sldChg chg="addSp modSp mod">
        <pc:chgData name="Johnson, Logan P 1SG USARMY 7 ID (USA)" userId="8a820dfa-504d-44e7-a877-fa6d7dbebb76" providerId="ADAL" clId="{C46BED4E-6DF1-4719-A46B-F42167C061A5}" dt="2025-08-19T16:02:11.978" v="5266"/>
        <pc:sldMkLst>
          <pc:docMk/>
          <pc:sldMk cId="88312202" sldId="270"/>
        </pc:sldMkLst>
      </pc:sldChg>
      <pc:sldChg chg="modSp del mod">
        <pc:chgData name="Johnson, Logan P 1SG USARMY 7 ID (USA)" userId="8a820dfa-504d-44e7-a877-fa6d7dbebb76" providerId="ADAL" clId="{C46BED4E-6DF1-4719-A46B-F42167C061A5}" dt="2025-08-18T07:51:36.380" v="4065" actId="2696"/>
        <pc:sldMkLst>
          <pc:docMk/>
          <pc:sldMk cId="1115185777" sldId="271"/>
        </pc:sldMkLst>
      </pc:sldChg>
      <pc:sldChg chg="addSp delSp modSp mod">
        <pc:chgData name="Johnson, Logan P 1SG USARMY 7 ID (USA)" userId="8a820dfa-504d-44e7-a877-fa6d7dbebb76" providerId="ADAL" clId="{C46BED4E-6DF1-4719-A46B-F42167C061A5}" dt="2025-08-19T05:20:05.425" v="5263"/>
        <pc:sldMkLst>
          <pc:docMk/>
          <pc:sldMk cId="2432077938" sldId="272"/>
        </pc:sldMkLst>
      </pc:sldChg>
      <pc:sldChg chg="del">
        <pc:chgData name="Johnson, Logan P 1SG USARMY 7 ID (USA)" userId="8a820dfa-504d-44e7-a877-fa6d7dbebb76" providerId="ADAL" clId="{C46BED4E-6DF1-4719-A46B-F42167C061A5}" dt="2025-08-18T07:51:43.544" v="4068" actId="47"/>
        <pc:sldMkLst>
          <pc:docMk/>
          <pc:sldMk cId="3432550064" sldId="273"/>
        </pc:sldMkLst>
      </pc:sldChg>
      <pc:sldChg chg="del">
        <pc:chgData name="Johnson, Logan P 1SG USARMY 7 ID (USA)" userId="8a820dfa-504d-44e7-a877-fa6d7dbebb76" providerId="ADAL" clId="{C46BED4E-6DF1-4719-A46B-F42167C061A5}" dt="2025-08-18T07:51:43.008" v="4067" actId="47"/>
        <pc:sldMkLst>
          <pc:docMk/>
          <pc:sldMk cId="1194882836" sldId="274"/>
        </pc:sldMkLst>
      </pc:sldChg>
      <pc:sldChg chg="del">
        <pc:chgData name="Johnson, Logan P 1SG USARMY 7 ID (USA)" userId="8a820dfa-504d-44e7-a877-fa6d7dbebb76" providerId="ADAL" clId="{C46BED4E-6DF1-4719-A46B-F42167C061A5}" dt="2025-08-18T07:51:42.317" v="4066" actId="47"/>
        <pc:sldMkLst>
          <pc:docMk/>
          <pc:sldMk cId="1784550790" sldId="275"/>
        </pc:sldMkLst>
      </pc:sldChg>
      <pc:sldChg chg="del">
        <pc:chgData name="Johnson, Logan P 1SG USARMY 7 ID (USA)" userId="8a820dfa-504d-44e7-a877-fa6d7dbebb76" providerId="ADAL" clId="{C46BED4E-6DF1-4719-A46B-F42167C061A5}" dt="2025-08-18T05:16:32.061" v="1229" actId="2696"/>
        <pc:sldMkLst>
          <pc:docMk/>
          <pc:sldMk cId="341403557" sldId="276"/>
        </pc:sldMkLst>
      </pc:sldChg>
      <pc:sldChg chg="addSp delSp modSp add mod">
        <pc:chgData name="Johnson, Logan P 1SG USARMY 7 ID (USA)" userId="8a820dfa-504d-44e7-a877-fa6d7dbebb76" providerId="ADAL" clId="{C46BED4E-6DF1-4719-A46B-F42167C061A5}" dt="2025-08-18T08:05:45.892" v="4601" actId="12"/>
        <pc:sldMkLst>
          <pc:docMk/>
          <pc:sldMk cId="2710578263" sldId="277"/>
        </pc:sldMkLst>
      </pc:sldChg>
      <pc:sldChg chg="addSp delSp modSp add mod">
        <pc:chgData name="Johnson, Logan P 1SG USARMY 7 ID (USA)" userId="8a820dfa-504d-44e7-a877-fa6d7dbebb76" providerId="ADAL" clId="{C46BED4E-6DF1-4719-A46B-F42167C061A5}" dt="2025-08-19T04:50:28.234" v="5084" actId="20577"/>
        <pc:sldMkLst>
          <pc:docMk/>
          <pc:sldMk cId="314567533" sldId="278"/>
        </pc:sldMkLst>
      </pc:sldChg>
      <pc:sldChg chg="addSp delSp modSp add del mod ord">
        <pc:chgData name="Johnson, Logan P 1SG USARMY 7 ID (USA)" userId="8a820dfa-504d-44e7-a877-fa6d7dbebb76" providerId="ADAL" clId="{C46BED4E-6DF1-4719-A46B-F42167C061A5}" dt="2025-08-18T05:27:09.612" v="1315" actId="2696"/>
        <pc:sldMkLst>
          <pc:docMk/>
          <pc:sldMk cId="835367723" sldId="278"/>
        </pc:sldMkLst>
      </pc:sldChg>
      <pc:sldChg chg="modSp add del mod ord">
        <pc:chgData name="Johnson, Logan P 1SG USARMY 7 ID (USA)" userId="8a820dfa-504d-44e7-a877-fa6d7dbebb76" providerId="ADAL" clId="{C46BED4E-6DF1-4719-A46B-F42167C061A5}" dt="2025-08-18T05:27:17.096" v="1316" actId="2696"/>
        <pc:sldMkLst>
          <pc:docMk/>
          <pc:sldMk cId="2863607203" sldId="279"/>
        </pc:sldMkLst>
      </pc:sldChg>
      <pc:sldChg chg="addSp delSp modSp add del mod">
        <pc:chgData name="Johnson, Logan P 1SG USARMY 7 ID (USA)" userId="8a820dfa-504d-44e7-a877-fa6d7dbebb76" providerId="ADAL" clId="{C46BED4E-6DF1-4719-A46B-F42167C061A5}" dt="2025-08-18T05:37:55.124" v="1321" actId="2696"/>
        <pc:sldMkLst>
          <pc:docMk/>
          <pc:sldMk cId="1780539602" sldId="280"/>
        </pc:sldMkLst>
      </pc:sldChg>
      <pc:sldMasterChg chg="modSldLayout">
        <pc:chgData name="Johnson, Logan P 1SG USARMY 7 ID (USA)" userId="8a820dfa-504d-44e7-a877-fa6d7dbebb76" providerId="ADAL" clId="{C46BED4E-6DF1-4719-A46B-F42167C061A5}" dt="2025-08-19T05:18:50.662" v="5262" actId="1076"/>
        <pc:sldMasterMkLst>
          <pc:docMk/>
          <pc:sldMasterMk cId="1602635497" sldId="2147483648"/>
        </pc:sldMasterMkLst>
        <pc:sldLayoutChg chg="addSp modSp mod">
          <pc:chgData name="Johnson, Logan P 1SG USARMY 7 ID (USA)" userId="8a820dfa-504d-44e7-a877-fa6d7dbebb76" providerId="ADAL" clId="{C46BED4E-6DF1-4719-A46B-F42167C061A5}" dt="2025-08-19T05:18:50.662" v="5262" actId="1076"/>
          <pc:sldLayoutMkLst>
            <pc:docMk/>
            <pc:sldMasterMk cId="1602635497" sldId="2147483648"/>
            <pc:sldLayoutMk cId="1269619798"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18A16-8031-4C2E-A341-BA5EF5AB377B}"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E91FF-76EF-40B2-877A-4C2A754724CB}" type="slidenum">
              <a:rPr lang="en-US" smtClean="0"/>
              <a:t>‹#›</a:t>
            </a:fld>
            <a:endParaRPr lang="en-US"/>
          </a:p>
        </p:txBody>
      </p:sp>
    </p:spTree>
    <p:extLst>
      <p:ext uri="{BB962C8B-B14F-4D97-AF65-F5344CB8AC3E}">
        <p14:creationId xmlns:p14="http://schemas.microsoft.com/office/powerpoint/2010/main" val="403252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E91FF-76EF-40B2-877A-4C2A754724CB}" type="slidenum">
              <a:rPr lang="en-US" smtClean="0"/>
              <a:t>1</a:t>
            </a:fld>
            <a:endParaRPr lang="en-US"/>
          </a:p>
        </p:txBody>
      </p:sp>
    </p:spTree>
    <p:extLst>
      <p:ext uri="{BB962C8B-B14F-4D97-AF65-F5344CB8AC3E}">
        <p14:creationId xmlns:p14="http://schemas.microsoft.com/office/powerpoint/2010/main" val="3501015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4620-036F-E7D0-0F38-19BCB77674E0}"/>
              </a:ext>
            </a:extLst>
          </p:cNvPr>
          <p:cNvSpPr>
            <a:spLocks noGrp="1"/>
          </p:cNvSpPr>
          <p:nvPr>
            <p:ph type="ctrTitle"/>
          </p:nvPr>
        </p:nvSpPr>
        <p:spPr>
          <a:xfrm>
            <a:off x="1524000" y="344545"/>
            <a:ext cx="9144000" cy="985103"/>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A623429-8496-1FEA-4387-D581AE2115E7}"/>
              </a:ext>
            </a:extLst>
          </p:cNvPr>
          <p:cNvSpPr>
            <a:spLocks noGrp="1"/>
          </p:cNvSpPr>
          <p:nvPr>
            <p:ph type="subTitle" idx="1"/>
          </p:nvPr>
        </p:nvSpPr>
        <p:spPr>
          <a:xfrm>
            <a:off x="1524000" y="221790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5187380-1F19-1784-8D31-DD5B916B6056}"/>
              </a:ext>
            </a:extLst>
          </p:cNvPr>
          <p:cNvSpPr>
            <a:spLocks noGrp="1"/>
          </p:cNvSpPr>
          <p:nvPr>
            <p:ph type="dt" sz="half" idx="10"/>
          </p:nvPr>
        </p:nvSpPr>
        <p:spPr>
          <a:xfrm>
            <a:off x="609600" y="6148330"/>
            <a:ext cx="2743200" cy="365125"/>
          </a:xfrm>
        </p:spPr>
        <p:txBody>
          <a:bodyPr/>
          <a:lstStyle/>
          <a:p>
            <a:fld id="{5084B4DC-BE71-4027-AED5-67CEABB505B1}" type="datetimeFigureOut">
              <a:rPr lang="en-US" smtClean="0"/>
              <a:t>10/7/2025</a:t>
            </a:fld>
            <a:endParaRPr lang="en-US"/>
          </a:p>
        </p:txBody>
      </p:sp>
      <p:sp>
        <p:nvSpPr>
          <p:cNvPr id="5" name="Footer Placeholder 4">
            <a:extLst>
              <a:ext uri="{FF2B5EF4-FFF2-40B4-BE49-F238E27FC236}">
                <a16:creationId xmlns:a16="http://schemas.microsoft.com/office/drawing/2014/main" id="{D6152466-AA22-B4C3-D960-ADE6B0D00EDE}"/>
              </a:ext>
            </a:extLst>
          </p:cNvPr>
          <p:cNvSpPr>
            <a:spLocks noGrp="1"/>
          </p:cNvSpPr>
          <p:nvPr>
            <p:ph type="ftr" sz="quarter" idx="11"/>
          </p:nvPr>
        </p:nvSpPr>
        <p:spPr>
          <a:xfrm>
            <a:off x="4038600" y="6173787"/>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6E14AF2-0D01-E722-A6B4-9E7EEFEB959F}"/>
              </a:ext>
            </a:extLst>
          </p:cNvPr>
          <p:cNvSpPr>
            <a:spLocks noGrp="1"/>
          </p:cNvSpPr>
          <p:nvPr>
            <p:ph type="sldNum" sz="quarter" idx="12"/>
          </p:nvPr>
        </p:nvSpPr>
        <p:spPr>
          <a:xfrm>
            <a:off x="8839200" y="6173786"/>
            <a:ext cx="2743200" cy="365125"/>
          </a:xfrm>
        </p:spPr>
        <p:txBody>
          <a:bodyPr/>
          <a:lstStyle/>
          <a:p>
            <a:fld id="{9B0B7CD6-A485-4A01-9E62-2A98FC09D76E}" type="slidenum">
              <a:rPr lang="en-US" smtClean="0"/>
              <a:t>‹#›</a:t>
            </a:fld>
            <a:endParaRPr lang="en-US"/>
          </a:p>
        </p:txBody>
      </p:sp>
      <p:pic>
        <p:nvPicPr>
          <p:cNvPr id="7" name="Picture 6" descr="7ID PATCH (SHADED).png">
            <a:extLst>
              <a:ext uri="{FF2B5EF4-FFF2-40B4-BE49-F238E27FC236}">
                <a16:creationId xmlns:a16="http://schemas.microsoft.com/office/drawing/2014/main" id="{075016BA-6EED-11C8-D986-7681C16CF382}"/>
              </a:ext>
            </a:extLst>
          </p:cNvPr>
          <p:cNvPicPr>
            <a:picLocks noChangeAspect="1"/>
          </p:cNvPicPr>
          <p:nvPr userDrawn="1"/>
        </p:nvPicPr>
        <p:blipFill>
          <a:blip r:embed="rId2" cstate="email"/>
          <a:stretch>
            <a:fillRect/>
          </a:stretch>
        </p:blipFill>
        <p:spPr>
          <a:xfrm>
            <a:off x="1" y="99037"/>
            <a:ext cx="1219199" cy="1219199"/>
          </a:xfrm>
          <a:prstGeom prst="rect">
            <a:avLst/>
          </a:prstGeom>
        </p:spPr>
      </p:pic>
      <p:pic>
        <p:nvPicPr>
          <p:cNvPr id="9" name="Picture 8" descr="C:\Users\tymon.lamar\Pictures\7ID Approved Graphics\7ID DUI (enhanced crest).png">
            <a:extLst>
              <a:ext uri="{FF2B5EF4-FFF2-40B4-BE49-F238E27FC236}">
                <a16:creationId xmlns:a16="http://schemas.microsoft.com/office/drawing/2014/main" id="{6D5784BD-3579-BD66-11AB-414B56706E02}"/>
              </a:ext>
            </a:extLst>
          </p:cNvPr>
          <p:cNvPicPr>
            <a:picLocks noChangeAspect="1" noChangeArrowheads="1"/>
          </p:cNvPicPr>
          <p:nvPr userDrawn="1"/>
        </p:nvPicPr>
        <p:blipFill>
          <a:blip r:embed="rId3" cstate="email"/>
          <a:srcRect/>
          <a:stretch>
            <a:fillRect/>
          </a:stretch>
        </p:blipFill>
        <p:spPr bwMode="auto">
          <a:xfrm>
            <a:off x="10972800" y="175725"/>
            <a:ext cx="1219200" cy="1219200"/>
          </a:xfrm>
          <a:prstGeom prst="rect">
            <a:avLst/>
          </a:prstGeom>
          <a:noFill/>
          <a:ln w="9525">
            <a:noFill/>
            <a:miter lim="800000"/>
            <a:headEnd/>
            <a:tailEnd/>
          </a:ln>
        </p:spPr>
      </p:pic>
      <p:sp>
        <p:nvSpPr>
          <p:cNvPr id="14" name="Rectangle 13">
            <a:extLst>
              <a:ext uri="{FF2B5EF4-FFF2-40B4-BE49-F238E27FC236}">
                <a16:creationId xmlns:a16="http://schemas.microsoft.com/office/drawing/2014/main" id="{9EE61D0A-94F8-566F-3A8B-45FF21A92512}"/>
              </a:ext>
            </a:extLst>
          </p:cNvPr>
          <p:cNvSpPr/>
          <p:nvPr userDrawn="1"/>
        </p:nvSpPr>
        <p:spPr>
          <a:xfrm>
            <a:off x="0" y="6686978"/>
            <a:ext cx="12192000" cy="188666"/>
          </a:xfrm>
          <a:prstGeom prst="rect">
            <a:avLst/>
          </a:prstGeom>
          <a:gradFill flip="none" rotWithShape="1">
            <a:gsLst>
              <a:gs pos="18000">
                <a:srgbClr val="FF0000"/>
              </a:gs>
              <a:gs pos="42000">
                <a:srgbClr val="C00000"/>
              </a:gs>
              <a:gs pos="48000">
                <a:srgbClr val="800000"/>
              </a:gs>
              <a:gs pos="69000">
                <a:srgbClr val="080808"/>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26">
            <a:extLst>
              <a:ext uri="{FF2B5EF4-FFF2-40B4-BE49-F238E27FC236}">
                <a16:creationId xmlns:a16="http://schemas.microsoft.com/office/drawing/2014/main" id="{78038F6E-B864-D447-664E-AE8F1EA4DBA1}"/>
              </a:ext>
            </a:extLst>
          </p:cNvPr>
          <p:cNvGrpSpPr/>
          <p:nvPr userDrawn="1"/>
        </p:nvGrpSpPr>
        <p:grpSpPr>
          <a:xfrm>
            <a:off x="0" y="1466303"/>
            <a:ext cx="12192000" cy="45719"/>
            <a:chOff x="762000" y="990600"/>
            <a:chExt cx="7924799" cy="76200"/>
          </a:xfrm>
          <a:solidFill>
            <a:srgbClr val="007A37"/>
          </a:solidFill>
        </p:grpSpPr>
        <p:grpSp>
          <p:nvGrpSpPr>
            <p:cNvPr id="17" name="Group 26">
              <a:extLst>
                <a:ext uri="{FF2B5EF4-FFF2-40B4-BE49-F238E27FC236}">
                  <a16:creationId xmlns:a16="http://schemas.microsoft.com/office/drawing/2014/main" id="{495A4617-1029-1C55-8D86-3C3373F2D0C9}"/>
                </a:ext>
              </a:extLst>
            </p:cNvPr>
            <p:cNvGrpSpPr>
              <a:grpSpLocks/>
            </p:cNvGrpSpPr>
            <p:nvPr/>
          </p:nvGrpSpPr>
          <p:grpSpPr bwMode="auto">
            <a:xfrm>
              <a:off x="8511232" y="990600"/>
              <a:ext cx="175567" cy="76200"/>
              <a:chOff x="5489" y="439"/>
              <a:chExt cx="123" cy="181"/>
            </a:xfrm>
            <a:grpFill/>
          </p:grpSpPr>
          <p:sp>
            <p:nvSpPr>
              <p:cNvPr id="27" name="Rectangle 27">
                <a:extLst>
                  <a:ext uri="{FF2B5EF4-FFF2-40B4-BE49-F238E27FC236}">
                    <a16:creationId xmlns:a16="http://schemas.microsoft.com/office/drawing/2014/main" id="{4106EFA1-7D1D-D4F8-ABF8-95AA981DB5AB}"/>
                  </a:ext>
                </a:extLst>
              </p:cNvPr>
              <p:cNvSpPr>
                <a:spLocks noChangeArrowheads="1"/>
              </p:cNvSpPr>
              <p:nvPr/>
            </p:nvSpPr>
            <p:spPr bwMode="auto">
              <a:xfrm>
                <a:off x="5588" y="439"/>
                <a:ext cx="24"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28" name="Rectangle 28">
                <a:extLst>
                  <a:ext uri="{FF2B5EF4-FFF2-40B4-BE49-F238E27FC236}">
                    <a16:creationId xmlns:a16="http://schemas.microsoft.com/office/drawing/2014/main" id="{F1B65ACE-F3D8-1568-D378-69479E19BF44}"/>
                  </a:ext>
                </a:extLst>
              </p:cNvPr>
              <p:cNvSpPr>
                <a:spLocks noChangeArrowheads="1"/>
              </p:cNvSpPr>
              <p:nvPr/>
            </p:nvSpPr>
            <p:spPr bwMode="auto">
              <a:xfrm>
                <a:off x="5489" y="439"/>
                <a:ext cx="56"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18" name="Group 29">
              <a:extLst>
                <a:ext uri="{FF2B5EF4-FFF2-40B4-BE49-F238E27FC236}">
                  <a16:creationId xmlns:a16="http://schemas.microsoft.com/office/drawing/2014/main" id="{B9A1022D-2DA7-591B-9474-BA0B8BF10385}"/>
                </a:ext>
              </a:extLst>
            </p:cNvPr>
            <p:cNvGrpSpPr>
              <a:grpSpLocks/>
            </p:cNvGrpSpPr>
            <p:nvPr/>
          </p:nvGrpSpPr>
          <p:grpSpPr bwMode="auto">
            <a:xfrm>
              <a:off x="8045888" y="990600"/>
              <a:ext cx="389673" cy="76200"/>
              <a:chOff x="5163" y="439"/>
              <a:chExt cx="273" cy="181"/>
            </a:xfrm>
            <a:grpFill/>
          </p:grpSpPr>
          <p:sp>
            <p:nvSpPr>
              <p:cNvPr id="25" name="Rectangle 30">
                <a:extLst>
                  <a:ext uri="{FF2B5EF4-FFF2-40B4-BE49-F238E27FC236}">
                    <a16:creationId xmlns:a16="http://schemas.microsoft.com/office/drawing/2014/main" id="{E918CDAA-8E2E-B739-A422-E803F593830B}"/>
                  </a:ext>
                </a:extLst>
              </p:cNvPr>
              <p:cNvSpPr>
                <a:spLocks noChangeArrowheads="1"/>
              </p:cNvSpPr>
              <p:nvPr/>
            </p:nvSpPr>
            <p:spPr bwMode="auto">
              <a:xfrm>
                <a:off x="5342" y="439"/>
                <a:ext cx="94"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26" name="Rectangle 31">
                <a:extLst>
                  <a:ext uri="{FF2B5EF4-FFF2-40B4-BE49-F238E27FC236}">
                    <a16:creationId xmlns:a16="http://schemas.microsoft.com/office/drawing/2014/main" id="{DCD85D7E-31DD-E030-4F9C-59C5358521F1}"/>
                  </a:ext>
                </a:extLst>
              </p:cNvPr>
              <p:cNvSpPr>
                <a:spLocks noChangeArrowheads="1"/>
              </p:cNvSpPr>
              <p:nvPr/>
            </p:nvSpPr>
            <p:spPr bwMode="auto">
              <a:xfrm>
                <a:off x="5163" y="439"/>
                <a:ext cx="125"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19" name="Group 35">
              <a:extLst>
                <a:ext uri="{FF2B5EF4-FFF2-40B4-BE49-F238E27FC236}">
                  <a16:creationId xmlns:a16="http://schemas.microsoft.com/office/drawing/2014/main" id="{9BD08936-6B7A-EBC2-1712-0A01A4E20BC4}"/>
                </a:ext>
              </a:extLst>
            </p:cNvPr>
            <p:cNvGrpSpPr>
              <a:grpSpLocks/>
            </p:cNvGrpSpPr>
            <p:nvPr/>
          </p:nvGrpSpPr>
          <p:grpSpPr bwMode="auto">
            <a:xfrm>
              <a:off x="5545142" y="990600"/>
              <a:ext cx="926369" cy="76200"/>
              <a:chOff x="3411" y="439"/>
              <a:chExt cx="649" cy="181"/>
            </a:xfrm>
            <a:grpFill/>
          </p:grpSpPr>
          <p:sp>
            <p:nvSpPr>
              <p:cNvPr id="23" name="Rectangle 36">
                <a:extLst>
                  <a:ext uri="{FF2B5EF4-FFF2-40B4-BE49-F238E27FC236}">
                    <a16:creationId xmlns:a16="http://schemas.microsoft.com/office/drawing/2014/main" id="{F41B4DCC-2D3B-0E7C-B563-33C982DED275}"/>
                  </a:ext>
                </a:extLst>
              </p:cNvPr>
              <p:cNvSpPr>
                <a:spLocks noChangeArrowheads="1"/>
              </p:cNvSpPr>
              <p:nvPr/>
            </p:nvSpPr>
            <p:spPr bwMode="auto">
              <a:xfrm>
                <a:off x="3807" y="439"/>
                <a:ext cx="25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24" name="Rectangle 39">
                <a:extLst>
                  <a:ext uri="{FF2B5EF4-FFF2-40B4-BE49-F238E27FC236}">
                    <a16:creationId xmlns:a16="http://schemas.microsoft.com/office/drawing/2014/main" id="{F1EDB26E-EB8F-591C-81BF-481EB268B859}"/>
                  </a:ext>
                </a:extLst>
              </p:cNvPr>
              <p:cNvSpPr>
                <a:spLocks noChangeArrowheads="1"/>
              </p:cNvSpPr>
              <p:nvPr/>
            </p:nvSpPr>
            <p:spPr bwMode="auto">
              <a:xfrm>
                <a:off x="3411" y="439"/>
                <a:ext cx="322"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20" name="Group 40">
              <a:extLst>
                <a:ext uri="{FF2B5EF4-FFF2-40B4-BE49-F238E27FC236}">
                  <a16:creationId xmlns:a16="http://schemas.microsoft.com/office/drawing/2014/main" id="{DF5ACFE3-7362-E6DA-225B-0AF3E0AAC3CA}"/>
                </a:ext>
              </a:extLst>
            </p:cNvPr>
            <p:cNvGrpSpPr>
              <a:grpSpLocks/>
            </p:cNvGrpSpPr>
            <p:nvPr/>
          </p:nvGrpSpPr>
          <p:grpSpPr bwMode="auto">
            <a:xfrm>
              <a:off x="762000" y="990600"/>
              <a:ext cx="4704634" cy="76200"/>
              <a:chOff x="60" y="439"/>
              <a:chExt cx="3296" cy="181"/>
            </a:xfrm>
            <a:grpFill/>
          </p:grpSpPr>
          <p:sp>
            <p:nvSpPr>
              <p:cNvPr id="21" name="Rectangle 41">
                <a:extLst>
                  <a:ext uri="{FF2B5EF4-FFF2-40B4-BE49-F238E27FC236}">
                    <a16:creationId xmlns:a16="http://schemas.microsoft.com/office/drawing/2014/main" id="{EEA8A15D-FD8A-6D79-7713-17C10A168240}"/>
                  </a:ext>
                </a:extLst>
              </p:cNvPr>
              <p:cNvSpPr>
                <a:spLocks noChangeArrowheads="1"/>
              </p:cNvSpPr>
              <p:nvPr/>
            </p:nvSpPr>
            <p:spPr bwMode="auto">
              <a:xfrm>
                <a:off x="3003" y="439"/>
                <a:ext cx="35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22" name="Rectangle 42">
                <a:extLst>
                  <a:ext uri="{FF2B5EF4-FFF2-40B4-BE49-F238E27FC236}">
                    <a16:creationId xmlns:a16="http://schemas.microsoft.com/office/drawing/2014/main" id="{DF7531B0-A70E-3D15-C2D7-666B8DB7CA77}"/>
                  </a:ext>
                </a:extLst>
              </p:cNvPr>
              <p:cNvSpPr>
                <a:spLocks noChangeArrowheads="1"/>
              </p:cNvSpPr>
              <p:nvPr/>
            </p:nvSpPr>
            <p:spPr bwMode="auto">
              <a:xfrm>
                <a:off x="60" y="439"/>
                <a:ext cx="289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sp>
        <p:nvSpPr>
          <p:cNvPr id="29" name="TextBox 28">
            <a:extLst>
              <a:ext uri="{FF2B5EF4-FFF2-40B4-BE49-F238E27FC236}">
                <a16:creationId xmlns:a16="http://schemas.microsoft.com/office/drawing/2014/main" id="{4CF6B8C0-6486-C0B2-0C16-3A10F5BE776C}"/>
              </a:ext>
            </a:extLst>
          </p:cNvPr>
          <p:cNvSpPr txBox="1"/>
          <p:nvPr userDrawn="1"/>
        </p:nvSpPr>
        <p:spPr>
          <a:xfrm>
            <a:off x="9385323" y="1394925"/>
            <a:ext cx="1219200" cy="276999"/>
          </a:xfrm>
          <a:prstGeom prst="rect">
            <a:avLst/>
          </a:prstGeom>
          <a:noFill/>
        </p:spPr>
        <p:txBody>
          <a:bodyPr wrap="square" rtlCol="0">
            <a:spAutoFit/>
          </a:bodyPr>
          <a:lstStyle/>
          <a:p>
            <a:pPr>
              <a:buClrTx/>
              <a:buFontTx/>
              <a:buNone/>
            </a:pPr>
            <a:r>
              <a:rPr lang="en-US" sz="1200" b="1" i="1" kern="1200" dirty="0">
                <a:solidFill>
                  <a:schemeClr val="tx1"/>
                </a:solidFill>
                <a:latin typeface=" Arial"/>
                <a:ea typeface="+mn-ea"/>
                <a:cs typeface="Arial" charset="0"/>
              </a:rPr>
              <a:t>“Trust in Me”</a:t>
            </a:r>
          </a:p>
        </p:txBody>
      </p:sp>
      <p:sp>
        <p:nvSpPr>
          <p:cNvPr id="30" name="TextBox 29">
            <a:extLst>
              <a:ext uri="{FF2B5EF4-FFF2-40B4-BE49-F238E27FC236}">
                <a16:creationId xmlns:a16="http://schemas.microsoft.com/office/drawing/2014/main" id="{32D460DB-F196-EBC8-3BDE-7A509B5620FD}"/>
              </a:ext>
            </a:extLst>
          </p:cNvPr>
          <p:cNvSpPr txBox="1"/>
          <p:nvPr userDrawn="1"/>
        </p:nvSpPr>
        <p:spPr>
          <a:xfrm>
            <a:off x="5530918" y="6513455"/>
            <a:ext cx="1130163" cy="235129"/>
          </a:xfrm>
          <a:prstGeom prst="rect">
            <a:avLst/>
          </a:prstGeom>
          <a:noFill/>
        </p:spPr>
        <p:txBody>
          <a:bodyPr wrap="square" rtlCol="0">
            <a:spAutoFit/>
          </a:bodyPr>
          <a:lstStyle/>
          <a:p>
            <a:pPr algn="ctr" defTabSz="846485"/>
            <a:r>
              <a:rPr lang="en-US" sz="928" b="1" dirty="0">
                <a:solidFill>
                  <a:schemeClr val="accent3">
                    <a:lumMod val="75000"/>
                  </a:schemeClr>
                </a:solidFill>
                <a:latin typeface="Arial" panose="020B0604020202020204" pitchFamily="34" charset="0"/>
                <a:cs typeface="Arial" panose="020B0604020202020204" pitchFamily="34" charset="0"/>
              </a:rPr>
              <a:t>UNCLASSIFIED</a:t>
            </a:r>
          </a:p>
        </p:txBody>
      </p:sp>
      <p:sp>
        <p:nvSpPr>
          <p:cNvPr id="8" name="TextBox 7">
            <a:extLst>
              <a:ext uri="{FF2B5EF4-FFF2-40B4-BE49-F238E27FC236}">
                <a16:creationId xmlns:a16="http://schemas.microsoft.com/office/drawing/2014/main" id="{28914BD7-2DA5-6817-A9AF-2124156A6A1F}"/>
              </a:ext>
            </a:extLst>
          </p:cNvPr>
          <p:cNvSpPr txBox="1"/>
          <p:nvPr userDrawn="1"/>
        </p:nvSpPr>
        <p:spPr>
          <a:xfrm>
            <a:off x="5530918" y="0"/>
            <a:ext cx="1130163" cy="235129"/>
          </a:xfrm>
          <a:prstGeom prst="rect">
            <a:avLst/>
          </a:prstGeom>
          <a:noFill/>
        </p:spPr>
        <p:txBody>
          <a:bodyPr wrap="square" rtlCol="0">
            <a:spAutoFit/>
          </a:bodyPr>
          <a:lstStyle/>
          <a:p>
            <a:pPr algn="ctr" defTabSz="846485"/>
            <a:r>
              <a:rPr lang="en-US" sz="928" b="1" dirty="0">
                <a:solidFill>
                  <a:schemeClr val="accent3">
                    <a:lumMod val="75000"/>
                  </a:schemeClr>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26961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E62E-4D61-4231-304C-B98E38FD3B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B3BFD-7639-D083-E8E1-E058AF1F0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E4D89-E51A-43F8-F87B-640834BF87C4}"/>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5" name="Footer Placeholder 4">
            <a:extLst>
              <a:ext uri="{FF2B5EF4-FFF2-40B4-BE49-F238E27FC236}">
                <a16:creationId xmlns:a16="http://schemas.microsoft.com/office/drawing/2014/main" id="{087CFB2E-9744-872C-5365-E171B5A2E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4A82E-B78F-BF24-E9F0-B45CC49D280E}"/>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124424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CAA40-64C4-B9B4-66C8-497B757826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8FF09D-B407-DC85-B684-801D551280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67E49-07B9-9926-AFB2-C4EA1D41B48B}"/>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5" name="Footer Placeholder 4">
            <a:extLst>
              <a:ext uri="{FF2B5EF4-FFF2-40B4-BE49-F238E27FC236}">
                <a16:creationId xmlns:a16="http://schemas.microsoft.com/office/drawing/2014/main" id="{CAF878D5-0C6B-7BCC-FE4F-FBDE61FDC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E92D6-E0BA-3D6B-77CC-441E1043004F}"/>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329877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443F-98A0-2F91-6EA3-42D47CED1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7C74B-68AA-C8EC-5B2B-532CADAF68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AF5BA-AEFF-D53C-1DBC-912D38280B03}"/>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5" name="Footer Placeholder 4">
            <a:extLst>
              <a:ext uri="{FF2B5EF4-FFF2-40B4-BE49-F238E27FC236}">
                <a16:creationId xmlns:a16="http://schemas.microsoft.com/office/drawing/2014/main" id="{9B20912E-D32A-476E-3765-8C0E1DD01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E9C70-A91F-5E96-82D9-EB7EBD3E9A62}"/>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285669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EC8E-F105-0EBA-7112-47EA9354F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D13E17-EC32-A695-2725-D1603BFE3E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7E7E5-7730-B02A-BD82-30C0C5A0DED4}"/>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5" name="Footer Placeholder 4">
            <a:extLst>
              <a:ext uri="{FF2B5EF4-FFF2-40B4-BE49-F238E27FC236}">
                <a16:creationId xmlns:a16="http://schemas.microsoft.com/office/drawing/2014/main" id="{5D0E932E-681C-A00A-9D18-2D1AFB8AD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74AFD-08B4-A679-B91F-BA2B31D9E243}"/>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369720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5FD5-8398-00C8-2346-613B84E8C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EA0DA4-4822-C864-D0E7-6DD06E6BE8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1F38F-0F41-F821-8322-25FBBEE56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687B7-979B-E963-322B-FB09FEDE69D7}"/>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6" name="Footer Placeholder 5">
            <a:extLst>
              <a:ext uri="{FF2B5EF4-FFF2-40B4-BE49-F238E27FC236}">
                <a16:creationId xmlns:a16="http://schemas.microsoft.com/office/drawing/2014/main" id="{1E35AEB0-0EB0-2B41-3D96-B75017455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33F60-9690-83BB-9305-255D2F8F1528}"/>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231438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3D45-A529-09B5-B17D-B100588C40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21413-5DA3-F9FE-4103-982BE61D7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E1DBBA-2877-9AC7-558D-BC15244E62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E04E11-789A-4EFC-5324-E934F03D26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689ED-4124-A93D-32A2-2DEE5F9AD5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9A1BDC-F232-4064-9789-92BDEB48B06A}"/>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8" name="Footer Placeholder 7">
            <a:extLst>
              <a:ext uri="{FF2B5EF4-FFF2-40B4-BE49-F238E27FC236}">
                <a16:creationId xmlns:a16="http://schemas.microsoft.com/office/drawing/2014/main" id="{85180782-5471-F872-11B2-AB9EBED19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3CBF07-F5C4-36D2-0ECA-EE093704C66B}"/>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50694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61FE-1AC5-8D35-E6CD-267A32BDD6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AB2021-4D01-11E7-8ADA-1879801D5ECB}"/>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4" name="Footer Placeholder 3">
            <a:extLst>
              <a:ext uri="{FF2B5EF4-FFF2-40B4-BE49-F238E27FC236}">
                <a16:creationId xmlns:a16="http://schemas.microsoft.com/office/drawing/2014/main" id="{BED9FEF8-7070-31E7-7A62-21EF4F476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3F100-F77E-B1CF-D3C3-30E577E23625}"/>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192452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28DA1-57DE-1240-4DE1-6A36910813EE}"/>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3" name="Footer Placeholder 2">
            <a:extLst>
              <a:ext uri="{FF2B5EF4-FFF2-40B4-BE49-F238E27FC236}">
                <a16:creationId xmlns:a16="http://schemas.microsoft.com/office/drawing/2014/main" id="{DC203361-9AA7-2DAE-2E8B-F93EA8609F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282C4D-EC6F-BB6F-332D-7845AD0F05AC}"/>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351922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87BB-9CC7-D87C-04B9-18DA6A438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5E1BE1-E7D4-0092-C79A-B46BE254E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135648-6F58-7F99-FFBF-7FDF79929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8ED31-C7AA-8656-34D2-86F1E779F99B}"/>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6" name="Footer Placeholder 5">
            <a:extLst>
              <a:ext uri="{FF2B5EF4-FFF2-40B4-BE49-F238E27FC236}">
                <a16:creationId xmlns:a16="http://schemas.microsoft.com/office/drawing/2014/main" id="{86047D85-ABAF-3D75-823C-959D6D08C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E405F-E6EC-B215-B823-E8EC6E849492}"/>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295456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CBCA-AEF2-0FD9-E9FB-7265FC08D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B42ABA-44B4-45EE-144F-CF809F7F6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0F5796-AC21-C362-A4BE-0647905CE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5D518-5BBA-3DB5-3D6B-8B66E0F68573}"/>
              </a:ext>
            </a:extLst>
          </p:cNvPr>
          <p:cNvSpPr>
            <a:spLocks noGrp="1"/>
          </p:cNvSpPr>
          <p:nvPr>
            <p:ph type="dt" sz="half" idx="10"/>
          </p:nvPr>
        </p:nvSpPr>
        <p:spPr/>
        <p:txBody>
          <a:bodyPr/>
          <a:lstStyle/>
          <a:p>
            <a:fld id="{5084B4DC-BE71-4027-AED5-67CEABB505B1}" type="datetimeFigureOut">
              <a:rPr lang="en-US" smtClean="0"/>
              <a:t>10/7/2025</a:t>
            </a:fld>
            <a:endParaRPr lang="en-US"/>
          </a:p>
        </p:txBody>
      </p:sp>
      <p:sp>
        <p:nvSpPr>
          <p:cNvPr id="6" name="Footer Placeholder 5">
            <a:extLst>
              <a:ext uri="{FF2B5EF4-FFF2-40B4-BE49-F238E27FC236}">
                <a16:creationId xmlns:a16="http://schemas.microsoft.com/office/drawing/2014/main" id="{AF5AE8DD-31C7-64C8-726E-A4BF8DE2A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2FF15-286C-35DF-27AD-9957A9D942C4}"/>
              </a:ext>
            </a:extLst>
          </p:cNvPr>
          <p:cNvSpPr>
            <a:spLocks noGrp="1"/>
          </p:cNvSpPr>
          <p:nvPr>
            <p:ph type="sldNum" sz="quarter" idx="12"/>
          </p:nvPr>
        </p:nvSpPr>
        <p:spPr/>
        <p:txBody>
          <a:bodyPr/>
          <a:lstStyle/>
          <a:p>
            <a:fld id="{9B0B7CD6-A485-4A01-9E62-2A98FC09D76E}" type="slidenum">
              <a:rPr lang="en-US" smtClean="0"/>
              <a:t>‹#›</a:t>
            </a:fld>
            <a:endParaRPr lang="en-US"/>
          </a:p>
        </p:txBody>
      </p:sp>
    </p:spTree>
    <p:extLst>
      <p:ext uri="{BB962C8B-B14F-4D97-AF65-F5344CB8AC3E}">
        <p14:creationId xmlns:p14="http://schemas.microsoft.com/office/powerpoint/2010/main" val="66866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1C257-0AFA-C418-B593-24F7A60CF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456D7C-1FB3-DA6D-4542-60CD97054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49BAF-B865-20AD-EC46-AB4302B54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84B4DC-BE71-4027-AED5-67CEABB505B1}" type="datetimeFigureOut">
              <a:rPr lang="en-US" smtClean="0"/>
              <a:t>10/7/2025</a:t>
            </a:fld>
            <a:endParaRPr lang="en-US"/>
          </a:p>
        </p:txBody>
      </p:sp>
      <p:sp>
        <p:nvSpPr>
          <p:cNvPr id="5" name="Footer Placeholder 4">
            <a:extLst>
              <a:ext uri="{FF2B5EF4-FFF2-40B4-BE49-F238E27FC236}">
                <a16:creationId xmlns:a16="http://schemas.microsoft.com/office/drawing/2014/main" id="{84C1A914-5521-BDFC-E6FA-4C4624CCC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D1BE0F-BECD-59C8-FCE8-89BAFDE83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0B7CD6-A485-4A01-9E62-2A98FC09D76E}" type="slidenum">
              <a:rPr lang="en-US" smtClean="0"/>
              <a:t>‹#›</a:t>
            </a:fld>
            <a:endParaRPr lang="en-US"/>
          </a:p>
        </p:txBody>
      </p:sp>
    </p:spTree>
    <p:extLst>
      <p:ext uri="{BB962C8B-B14F-4D97-AF65-F5344CB8AC3E}">
        <p14:creationId xmlns:p14="http://schemas.microsoft.com/office/powerpoint/2010/main" val="1602635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1.docx"/><Relationship Id="rId13" Type="http://schemas.openxmlformats.org/officeDocument/2006/relationships/oleObject" Target="../embeddings/oleObject7.bin"/><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oleObject" Target="../embeddings/oleObject6.bin"/><Relationship Id="rId2" Type="http://schemas.openxmlformats.org/officeDocument/2006/relationships/package" Target="../embeddings/Microsoft_Word_Document.docx"/><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oleObject" Target="../embeddings/oleObject5.bin"/><Relationship Id="rId11" Type="http://schemas.openxmlformats.org/officeDocument/2006/relationships/package" Target="../embeddings/Microsoft_Word_Document4.docx"/><Relationship Id="rId5" Type="http://schemas.openxmlformats.org/officeDocument/2006/relationships/image" Target="../media/image11.emf"/><Relationship Id="rId15" Type="http://schemas.openxmlformats.org/officeDocument/2006/relationships/package" Target="../embeddings/Microsoft_Word_Document5.docx"/><Relationship Id="rId10" Type="http://schemas.openxmlformats.org/officeDocument/2006/relationships/package" Target="../embeddings/Microsoft_Word_Document3.docx"/><Relationship Id="rId4" Type="http://schemas.openxmlformats.org/officeDocument/2006/relationships/package" Target="../embeddings/Microsoft_Excel_Worksheet.xlsx"/><Relationship Id="rId9" Type="http://schemas.openxmlformats.org/officeDocument/2006/relationships/package" Target="../embeddings/Microsoft_Word_Document2.docx"/><Relationship Id="rId1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emf"/><Relationship Id="rId2" Type="http://schemas.openxmlformats.org/officeDocument/2006/relationships/package" Target="../embeddings/Microsoft_Word_Document6.docx"/><Relationship Id="rId1" Type="http://schemas.openxmlformats.org/officeDocument/2006/relationships/slideLayout" Target="../slideLayouts/slideLayout1.xml"/><Relationship Id="rId6" Type="http://schemas.openxmlformats.org/officeDocument/2006/relationships/oleObject" Target="../embeddings/oleObject9.bin"/><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6.docx"/><Relationship Id="rId1" Type="http://schemas.openxmlformats.org/officeDocument/2006/relationships/slideLayout" Target="../slideLayouts/slideLayout1.xml"/><Relationship Id="rId6" Type="http://schemas.openxmlformats.org/officeDocument/2006/relationships/package" Target="../embeddings/Microsoft_Word_Document3.docx"/><Relationship Id="rId5" Type="http://schemas.openxmlformats.org/officeDocument/2006/relationships/package" Target="../embeddings/Microsoft_Word_Document2.docx"/><Relationship Id="rId4" Type="http://schemas.openxmlformats.org/officeDocument/2006/relationships/package" Target="../embeddings/Microsoft_Word_Document7.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running">
            <a:extLst>
              <a:ext uri="{FF2B5EF4-FFF2-40B4-BE49-F238E27FC236}">
                <a16:creationId xmlns:a16="http://schemas.microsoft.com/office/drawing/2014/main" id="{6A9328B3-C12D-0049-F1B6-6440551C6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2" y="0"/>
            <a:ext cx="12299182" cy="6983604"/>
          </a:xfrm>
          <a:prstGeom prst="rect">
            <a:avLst/>
          </a:prstGeom>
        </p:spPr>
      </p:pic>
      <p:sp>
        <p:nvSpPr>
          <p:cNvPr id="2" name="Title 1">
            <a:extLst>
              <a:ext uri="{FF2B5EF4-FFF2-40B4-BE49-F238E27FC236}">
                <a16:creationId xmlns:a16="http://schemas.microsoft.com/office/drawing/2014/main" id="{230C3F44-4B14-DF65-C97E-E54A42950431}"/>
              </a:ext>
            </a:extLst>
          </p:cNvPr>
          <p:cNvSpPr>
            <a:spLocks noGrp="1"/>
          </p:cNvSpPr>
          <p:nvPr>
            <p:ph type="ctrTitle"/>
          </p:nvPr>
        </p:nvSpPr>
        <p:spPr>
          <a:xfrm>
            <a:off x="1112017" y="0"/>
            <a:ext cx="9967965" cy="1470677"/>
          </a:xfrm>
        </p:spPr>
        <p:txBody>
          <a:bodyPr>
            <a:noAutofit/>
          </a:bodyPr>
          <a:lstStyle/>
          <a:p>
            <a:r>
              <a:rPr lang="en-US" sz="4800" dirty="0"/>
              <a:t>ABCP: MAINTAINING READINESS THROUGH STANDARDS</a:t>
            </a:r>
            <a:endParaRPr lang="en-US" sz="48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93D483B-24BF-1B9B-9C3C-3082546DF54E}"/>
              </a:ext>
            </a:extLst>
          </p:cNvPr>
          <p:cNvSpPr/>
          <p:nvPr/>
        </p:nvSpPr>
        <p:spPr>
          <a:xfrm>
            <a:off x="0" y="5830182"/>
            <a:ext cx="6786304" cy="1035448"/>
          </a:xfrm>
          <a:prstGeom prst="rect">
            <a:avLst/>
          </a:prstGeom>
        </p:spPr>
        <p:txBody>
          <a:bodyPr wrap="square" lIns="65314" tIns="32657" rIns="65314" bIns="32657" anchor="t">
            <a:spAutoFit/>
          </a:bodyPr>
          <a:lstStyle/>
          <a:p>
            <a:pPr defTabSz="846485"/>
            <a:r>
              <a:rPr lang="en-US" sz="900" dirty="0">
                <a:solidFill>
                  <a:schemeClr val="bg1"/>
                </a:solidFill>
                <a:latin typeface="Arial"/>
                <a:cs typeface="Arial"/>
              </a:rPr>
              <a:t>The Overall Classification of this document is: </a:t>
            </a:r>
            <a:r>
              <a:rPr lang="en-US" sz="900" dirty="0">
                <a:solidFill>
                  <a:schemeClr val="accent3">
                    <a:lumMod val="75000"/>
                  </a:schemeClr>
                </a:solidFill>
                <a:latin typeface="Arial"/>
                <a:cs typeface="Arial"/>
              </a:rPr>
              <a:t>UNCLASSIFIED</a:t>
            </a:r>
          </a:p>
          <a:p>
            <a:pPr defTabSz="846485"/>
            <a:r>
              <a:rPr lang="en-US" sz="900" dirty="0">
                <a:solidFill>
                  <a:schemeClr val="bg1"/>
                </a:solidFill>
                <a:latin typeface="Arial"/>
                <a:cs typeface="Arial"/>
              </a:rPr>
              <a:t>Classified by: Logan P. Johnson</a:t>
            </a:r>
          </a:p>
          <a:p>
            <a:pPr defTabSz="846485"/>
            <a:r>
              <a:rPr lang="en-US" sz="900" dirty="0">
                <a:solidFill>
                  <a:schemeClr val="bg1"/>
                </a:solidFill>
                <a:latin typeface="Arial"/>
                <a:cs typeface="Arial"/>
              </a:rPr>
              <a:t>Source: Multiple Sources</a:t>
            </a:r>
          </a:p>
          <a:p>
            <a:pPr defTabSz="846485"/>
            <a:r>
              <a:rPr lang="en-US" sz="900" dirty="0">
                <a:solidFill>
                  <a:schemeClr val="bg1"/>
                </a:solidFill>
                <a:latin typeface="Arial"/>
                <a:cs typeface="Arial"/>
              </a:rPr>
              <a:t>Declassify On: N/A</a:t>
            </a:r>
          </a:p>
          <a:p>
            <a:pPr defTabSz="846485"/>
            <a:r>
              <a:rPr lang="en-US" sz="900">
                <a:solidFill>
                  <a:schemeClr val="bg1"/>
                </a:solidFill>
                <a:latin typeface="Arial"/>
                <a:cs typeface="Arial"/>
              </a:rPr>
              <a:t>Version 1.3</a:t>
            </a:r>
            <a:endParaRPr lang="en-US" sz="900" dirty="0">
              <a:solidFill>
                <a:schemeClr val="bg1"/>
              </a:solidFill>
              <a:latin typeface="Arial" panose="020B0604020202020204" pitchFamily="34" charset="0"/>
              <a:cs typeface="Arial" panose="020B0604020202020204" pitchFamily="34" charset="0"/>
            </a:endParaRPr>
          </a:p>
          <a:p>
            <a:pPr defTabSz="846485"/>
            <a:r>
              <a:rPr lang="en-US" sz="900" dirty="0">
                <a:solidFill>
                  <a:schemeClr val="bg1"/>
                </a:solidFill>
                <a:latin typeface="Arial"/>
                <a:cs typeface="Arial"/>
              </a:rPr>
              <a:t>POC:1SG Johnson, Logan</a:t>
            </a:r>
          </a:p>
          <a:p>
            <a:pPr defTabSz="846485"/>
            <a:r>
              <a:rPr lang="en-US" sz="900" dirty="0">
                <a:solidFill>
                  <a:schemeClr val="bg1"/>
                </a:solidFill>
                <a:latin typeface="Arial"/>
                <a:cs typeface="Arial"/>
              </a:rPr>
              <a:t>logan.p.johnson.mil@army.mil</a:t>
            </a:r>
          </a:p>
        </p:txBody>
      </p:sp>
      <p:pic>
        <p:nvPicPr>
          <p:cNvPr id="5" name="Picture 4" descr="7ID PATCH (SHADED).png">
            <a:extLst>
              <a:ext uri="{FF2B5EF4-FFF2-40B4-BE49-F238E27FC236}">
                <a16:creationId xmlns:a16="http://schemas.microsoft.com/office/drawing/2014/main" id="{21B8F186-9288-500D-6C71-714976A20E85}"/>
              </a:ext>
            </a:extLst>
          </p:cNvPr>
          <p:cNvPicPr>
            <a:picLocks noChangeAspect="1"/>
          </p:cNvPicPr>
          <p:nvPr/>
        </p:nvPicPr>
        <p:blipFill>
          <a:blip r:embed="rId4" cstate="email"/>
          <a:stretch>
            <a:fillRect/>
          </a:stretch>
        </p:blipFill>
        <p:spPr>
          <a:xfrm>
            <a:off x="1" y="99037"/>
            <a:ext cx="1219199" cy="1219199"/>
          </a:xfrm>
          <a:prstGeom prst="rect">
            <a:avLst/>
          </a:prstGeom>
        </p:spPr>
      </p:pic>
      <p:pic>
        <p:nvPicPr>
          <p:cNvPr id="6" name="Picture 5" descr="C:\Users\tymon.lamar\Pictures\7ID Approved Graphics\7ID DUI (enhanced crest).png">
            <a:extLst>
              <a:ext uri="{FF2B5EF4-FFF2-40B4-BE49-F238E27FC236}">
                <a16:creationId xmlns:a16="http://schemas.microsoft.com/office/drawing/2014/main" id="{61571373-8411-56D2-7EBD-82B1BBF75A9C}"/>
              </a:ext>
            </a:extLst>
          </p:cNvPr>
          <p:cNvPicPr>
            <a:picLocks noChangeAspect="1" noChangeArrowheads="1"/>
          </p:cNvPicPr>
          <p:nvPr/>
        </p:nvPicPr>
        <p:blipFill>
          <a:blip r:embed="rId5" cstate="email"/>
          <a:srcRect/>
          <a:stretch>
            <a:fillRect/>
          </a:stretch>
        </p:blipFill>
        <p:spPr bwMode="auto">
          <a:xfrm>
            <a:off x="10972800" y="175725"/>
            <a:ext cx="1219200" cy="1219200"/>
          </a:xfrm>
          <a:prstGeom prst="rect">
            <a:avLst/>
          </a:prstGeom>
          <a:noFill/>
          <a:ln w="9525">
            <a:noFill/>
            <a:miter lim="800000"/>
            <a:headEnd/>
            <a:tailEnd/>
          </a:ln>
        </p:spPr>
      </p:pic>
      <p:grpSp>
        <p:nvGrpSpPr>
          <p:cNvPr id="7" name="Group 26">
            <a:extLst>
              <a:ext uri="{FF2B5EF4-FFF2-40B4-BE49-F238E27FC236}">
                <a16:creationId xmlns:a16="http://schemas.microsoft.com/office/drawing/2014/main" id="{C612F115-3191-C5A9-65BA-EC6CE3D54212}"/>
              </a:ext>
            </a:extLst>
          </p:cNvPr>
          <p:cNvGrpSpPr/>
          <p:nvPr/>
        </p:nvGrpSpPr>
        <p:grpSpPr>
          <a:xfrm>
            <a:off x="0" y="1466303"/>
            <a:ext cx="12192000" cy="45719"/>
            <a:chOff x="762000" y="990600"/>
            <a:chExt cx="7924799" cy="76200"/>
          </a:xfrm>
          <a:solidFill>
            <a:srgbClr val="007A37"/>
          </a:solidFill>
        </p:grpSpPr>
        <p:grpSp>
          <p:nvGrpSpPr>
            <p:cNvPr id="8" name="Group 26">
              <a:extLst>
                <a:ext uri="{FF2B5EF4-FFF2-40B4-BE49-F238E27FC236}">
                  <a16:creationId xmlns:a16="http://schemas.microsoft.com/office/drawing/2014/main" id="{30B2BCAE-BD22-3471-5DAE-30E2F1BB1F33}"/>
                </a:ext>
              </a:extLst>
            </p:cNvPr>
            <p:cNvGrpSpPr>
              <a:grpSpLocks/>
            </p:cNvGrpSpPr>
            <p:nvPr/>
          </p:nvGrpSpPr>
          <p:grpSpPr bwMode="auto">
            <a:xfrm>
              <a:off x="8511232" y="990600"/>
              <a:ext cx="175567" cy="76200"/>
              <a:chOff x="5489" y="439"/>
              <a:chExt cx="123" cy="181"/>
            </a:xfrm>
            <a:grpFill/>
          </p:grpSpPr>
          <p:sp>
            <p:nvSpPr>
              <p:cNvPr id="19" name="Rectangle 27">
                <a:extLst>
                  <a:ext uri="{FF2B5EF4-FFF2-40B4-BE49-F238E27FC236}">
                    <a16:creationId xmlns:a16="http://schemas.microsoft.com/office/drawing/2014/main" id="{B8D55BC1-3244-AFF9-D899-AA54ACCC9789}"/>
                  </a:ext>
                </a:extLst>
              </p:cNvPr>
              <p:cNvSpPr>
                <a:spLocks noChangeArrowheads="1"/>
              </p:cNvSpPr>
              <p:nvPr/>
            </p:nvSpPr>
            <p:spPr bwMode="auto">
              <a:xfrm>
                <a:off x="5588" y="439"/>
                <a:ext cx="24"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20" name="Rectangle 28">
                <a:extLst>
                  <a:ext uri="{FF2B5EF4-FFF2-40B4-BE49-F238E27FC236}">
                    <a16:creationId xmlns:a16="http://schemas.microsoft.com/office/drawing/2014/main" id="{E467E1C0-BDEF-54D2-CF4B-0F503E07298B}"/>
                  </a:ext>
                </a:extLst>
              </p:cNvPr>
              <p:cNvSpPr>
                <a:spLocks noChangeArrowheads="1"/>
              </p:cNvSpPr>
              <p:nvPr/>
            </p:nvSpPr>
            <p:spPr bwMode="auto">
              <a:xfrm>
                <a:off x="5489" y="439"/>
                <a:ext cx="56"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9" name="Group 29">
              <a:extLst>
                <a:ext uri="{FF2B5EF4-FFF2-40B4-BE49-F238E27FC236}">
                  <a16:creationId xmlns:a16="http://schemas.microsoft.com/office/drawing/2014/main" id="{825E8EAF-E2AD-1038-E282-23A4945ECC68}"/>
                </a:ext>
              </a:extLst>
            </p:cNvPr>
            <p:cNvGrpSpPr>
              <a:grpSpLocks/>
            </p:cNvGrpSpPr>
            <p:nvPr/>
          </p:nvGrpSpPr>
          <p:grpSpPr bwMode="auto">
            <a:xfrm>
              <a:off x="8045888" y="990600"/>
              <a:ext cx="389673" cy="76200"/>
              <a:chOff x="5163" y="439"/>
              <a:chExt cx="273" cy="181"/>
            </a:xfrm>
            <a:grpFill/>
          </p:grpSpPr>
          <p:sp>
            <p:nvSpPr>
              <p:cNvPr id="16" name="Rectangle 30">
                <a:extLst>
                  <a:ext uri="{FF2B5EF4-FFF2-40B4-BE49-F238E27FC236}">
                    <a16:creationId xmlns:a16="http://schemas.microsoft.com/office/drawing/2014/main" id="{D7F4ACFD-47F6-6F80-379A-369E7FFD8A1E}"/>
                  </a:ext>
                </a:extLst>
              </p:cNvPr>
              <p:cNvSpPr>
                <a:spLocks noChangeArrowheads="1"/>
              </p:cNvSpPr>
              <p:nvPr/>
            </p:nvSpPr>
            <p:spPr bwMode="auto">
              <a:xfrm>
                <a:off x="5342" y="439"/>
                <a:ext cx="94"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17" name="Rectangle 31">
                <a:extLst>
                  <a:ext uri="{FF2B5EF4-FFF2-40B4-BE49-F238E27FC236}">
                    <a16:creationId xmlns:a16="http://schemas.microsoft.com/office/drawing/2014/main" id="{082CAC06-FE29-9848-88C9-2C26CACD43AA}"/>
                  </a:ext>
                </a:extLst>
              </p:cNvPr>
              <p:cNvSpPr>
                <a:spLocks noChangeArrowheads="1"/>
              </p:cNvSpPr>
              <p:nvPr/>
            </p:nvSpPr>
            <p:spPr bwMode="auto">
              <a:xfrm>
                <a:off x="5163" y="439"/>
                <a:ext cx="125"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10" name="Group 35">
              <a:extLst>
                <a:ext uri="{FF2B5EF4-FFF2-40B4-BE49-F238E27FC236}">
                  <a16:creationId xmlns:a16="http://schemas.microsoft.com/office/drawing/2014/main" id="{76308A47-7B9E-AB3D-4B89-AEE830BC2C0B}"/>
                </a:ext>
              </a:extLst>
            </p:cNvPr>
            <p:cNvGrpSpPr>
              <a:grpSpLocks/>
            </p:cNvGrpSpPr>
            <p:nvPr/>
          </p:nvGrpSpPr>
          <p:grpSpPr bwMode="auto">
            <a:xfrm>
              <a:off x="5545142" y="990600"/>
              <a:ext cx="926369" cy="76200"/>
              <a:chOff x="3411" y="439"/>
              <a:chExt cx="649" cy="181"/>
            </a:xfrm>
            <a:grpFill/>
          </p:grpSpPr>
          <p:sp>
            <p:nvSpPr>
              <p:cNvPr id="14" name="Rectangle 36">
                <a:extLst>
                  <a:ext uri="{FF2B5EF4-FFF2-40B4-BE49-F238E27FC236}">
                    <a16:creationId xmlns:a16="http://schemas.microsoft.com/office/drawing/2014/main" id="{6B2EDC85-C70B-2E5D-A43F-E23883CD8EE0}"/>
                  </a:ext>
                </a:extLst>
              </p:cNvPr>
              <p:cNvSpPr>
                <a:spLocks noChangeArrowheads="1"/>
              </p:cNvSpPr>
              <p:nvPr/>
            </p:nvSpPr>
            <p:spPr bwMode="auto">
              <a:xfrm>
                <a:off x="3807" y="439"/>
                <a:ext cx="25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15" name="Rectangle 39">
                <a:extLst>
                  <a:ext uri="{FF2B5EF4-FFF2-40B4-BE49-F238E27FC236}">
                    <a16:creationId xmlns:a16="http://schemas.microsoft.com/office/drawing/2014/main" id="{2B66098E-FEC4-BD4E-79B2-14FC92C92F19}"/>
                  </a:ext>
                </a:extLst>
              </p:cNvPr>
              <p:cNvSpPr>
                <a:spLocks noChangeArrowheads="1"/>
              </p:cNvSpPr>
              <p:nvPr/>
            </p:nvSpPr>
            <p:spPr bwMode="auto">
              <a:xfrm>
                <a:off x="3411" y="439"/>
                <a:ext cx="322"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11" name="Group 40">
              <a:extLst>
                <a:ext uri="{FF2B5EF4-FFF2-40B4-BE49-F238E27FC236}">
                  <a16:creationId xmlns:a16="http://schemas.microsoft.com/office/drawing/2014/main" id="{3551D0EE-E88A-FBDE-9FF7-64197DC018A5}"/>
                </a:ext>
              </a:extLst>
            </p:cNvPr>
            <p:cNvGrpSpPr>
              <a:grpSpLocks/>
            </p:cNvGrpSpPr>
            <p:nvPr/>
          </p:nvGrpSpPr>
          <p:grpSpPr bwMode="auto">
            <a:xfrm>
              <a:off x="762000" y="990600"/>
              <a:ext cx="4704634" cy="76200"/>
              <a:chOff x="60" y="439"/>
              <a:chExt cx="3296" cy="181"/>
            </a:xfrm>
            <a:grpFill/>
          </p:grpSpPr>
          <p:sp>
            <p:nvSpPr>
              <p:cNvPr id="12" name="Rectangle 41">
                <a:extLst>
                  <a:ext uri="{FF2B5EF4-FFF2-40B4-BE49-F238E27FC236}">
                    <a16:creationId xmlns:a16="http://schemas.microsoft.com/office/drawing/2014/main" id="{65F303BC-A202-2722-4F96-FB853010F1F6}"/>
                  </a:ext>
                </a:extLst>
              </p:cNvPr>
              <p:cNvSpPr>
                <a:spLocks noChangeArrowheads="1"/>
              </p:cNvSpPr>
              <p:nvPr/>
            </p:nvSpPr>
            <p:spPr bwMode="auto">
              <a:xfrm>
                <a:off x="3003" y="439"/>
                <a:ext cx="35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13" name="Rectangle 42">
                <a:extLst>
                  <a:ext uri="{FF2B5EF4-FFF2-40B4-BE49-F238E27FC236}">
                    <a16:creationId xmlns:a16="http://schemas.microsoft.com/office/drawing/2014/main" id="{6D306791-034C-6DAF-7653-1AB3523FEF10}"/>
                  </a:ext>
                </a:extLst>
              </p:cNvPr>
              <p:cNvSpPr>
                <a:spLocks noChangeArrowheads="1"/>
              </p:cNvSpPr>
              <p:nvPr/>
            </p:nvSpPr>
            <p:spPr bwMode="auto">
              <a:xfrm>
                <a:off x="60" y="439"/>
                <a:ext cx="289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sp>
        <p:nvSpPr>
          <p:cNvPr id="21" name="TextBox 20">
            <a:extLst>
              <a:ext uri="{FF2B5EF4-FFF2-40B4-BE49-F238E27FC236}">
                <a16:creationId xmlns:a16="http://schemas.microsoft.com/office/drawing/2014/main" id="{BEEA9DA9-A4BD-276D-EC0A-4C7168272210}"/>
              </a:ext>
            </a:extLst>
          </p:cNvPr>
          <p:cNvSpPr txBox="1"/>
          <p:nvPr/>
        </p:nvSpPr>
        <p:spPr>
          <a:xfrm>
            <a:off x="9385323" y="1394925"/>
            <a:ext cx="1219200" cy="276999"/>
          </a:xfrm>
          <a:prstGeom prst="rect">
            <a:avLst/>
          </a:prstGeom>
          <a:noFill/>
        </p:spPr>
        <p:txBody>
          <a:bodyPr wrap="square" rtlCol="0">
            <a:spAutoFit/>
          </a:bodyPr>
          <a:lstStyle/>
          <a:p>
            <a:pPr>
              <a:buClrTx/>
              <a:buFontTx/>
              <a:buNone/>
            </a:pPr>
            <a:r>
              <a:rPr lang="en-US" sz="1200" b="1" i="1" kern="1200" dirty="0">
                <a:solidFill>
                  <a:schemeClr val="tx1"/>
                </a:solidFill>
                <a:latin typeface=" Arial"/>
                <a:ea typeface="+mn-ea"/>
                <a:cs typeface="Arial" charset="0"/>
              </a:rPr>
              <a:t>“Trust in Me”</a:t>
            </a:r>
          </a:p>
        </p:txBody>
      </p:sp>
      <p:sp>
        <p:nvSpPr>
          <p:cNvPr id="22" name="TextBox 21">
            <a:extLst>
              <a:ext uri="{FF2B5EF4-FFF2-40B4-BE49-F238E27FC236}">
                <a16:creationId xmlns:a16="http://schemas.microsoft.com/office/drawing/2014/main" id="{E76E9A09-172B-E58C-AC71-97EE91AF0440}"/>
              </a:ext>
            </a:extLst>
          </p:cNvPr>
          <p:cNvSpPr txBox="1"/>
          <p:nvPr/>
        </p:nvSpPr>
        <p:spPr>
          <a:xfrm>
            <a:off x="143903" y="1743302"/>
            <a:ext cx="11904192"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FIT TO FIGHT – READY TO LEAD</a:t>
            </a:r>
          </a:p>
        </p:txBody>
      </p:sp>
      <p:sp>
        <p:nvSpPr>
          <p:cNvPr id="23" name="TextBox 22">
            <a:extLst>
              <a:ext uri="{FF2B5EF4-FFF2-40B4-BE49-F238E27FC236}">
                <a16:creationId xmlns:a16="http://schemas.microsoft.com/office/drawing/2014/main" id="{BE317B62-E6B6-AAAF-9AE5-FD38D8637B16}"/>
              </a:ext>
            </a:extLst>
          </p:cNvPr>
          <p:cNvSpPr txBox="1"/>
          <p:nvPr/>
        </p:nvSpPr>
        <p:spPr>
          <a:xfrm>
            <a:off x="5530918" y="6513455"/>
            <a:ext cx="1130163" cy="235129"/>
          </a:xfrm>
          <a:prstGeom prst="rect">
            <a:avLst/>
          </a:prstGeom>
          <a:noFill/>
        </p:spPr>
        <p:txBody>
          <a:bodyPr wrap="square" rtlCol="0">
            <a:spAutoFit/>
          </a:bodyPr>
          <a:lstStyle/>
          <a:p>
            <a:pPr algn="ctr" defTabSz="846485"/>
            <a:r>
              <a:rPr lang="en-US" sz="928" b="1" dirty="0">
                <a:solidFill>
                  <a:schemeClr val="accent3">
                    <a:lumMod val="75000"/>
                  </a:schemeClr>
                </a:solidFill>
                <a:latin typeface="Arial" panose="020B0604020202020204" pitchFamily="34" charset="0"/>
                <a:cs typeface="Arial" panose="020B0604020202020204" pitchFamily="34" charset="0"/>
              </a:rPr>
              <a:t>UNCLASSIFIED</a:t>
            </a:r>
          </a:p>
        </p:txBody>
      </p:sp>
      <p:sp>
        <p:nvSpPr>
          <p:cNvPr id="24" name="TextBox 23">
            <a:extLst>
              <a:ext uri="{FF2B5EF4-FFF2-40B4-BE49-F238E27FC236}">
                <a16:creationId xmlns:a16="http://schemas.microsoft.com/office/drawing/2014/main" id="{2F367690-100B-5A05-B637-CA04FBE16336}"/>
              </a:ext>
            </a:extLst>
          </p:cNvPr>
          <p:cNvSpPr txBox="1"/>
          <p:nvPr/>
        </p:nvSpPr>
        <p:spPr>
          <a:xfrm>
            <a:off x="5530918" y="0"/>
            <a:ext cx="1130163" cy="235129"/>
          </a:xfrm>
          <a:prstGeom prst="rect">
            <a:avLst/>
          </a:prstGeom>
          <a:noFill/>
        </p:spPr>
        <p:txBody>
          <a:bodyPr wrap="square" rtlCol="0">
            <a:spAutoFit/>
          </a:bodyPr>
          <a:lstStyle/>
          <a:p>
            <a:pPr algn="ctr" defTabSz="846485"/>
            <a:r>
              <a:rPr lang="en-US" sz="928" b="1" dirty="0">
                <a:solidFill>
                  <a:schemeClr val="accent3">
                    <a:lumMod val="75000"/>
                  </a:schemeClr>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395837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CA22-45B5-1373-1D02-9365A4318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D9C0B-F621-7C87-B2DC-296E04ED6A96}"/>
              </a:ext>
            </a:extLst>
          </p:cNvPr>
          <p:cNvSpPr>
            <a:spLocks noGrp="1"/>
          </p:cNvSpPr>
          <p:nvPr>
            <p:ph type="ctrTitle"/>
          </p:nvPr>
        </p:nvSpPr>
        <p:spPr>
          <a:xfrm>
            <a:off x="1524000" y="157156"/>
            <a:ext cx="9144000" cy="1166325"/>
          </a:xfrm>
        </p:spPr>
        <p:txBody>
          <a:bodyPr>
            <a:noAutofit/>
          </a:bodyPr>
          <a:lstStyle/>
          <a:p>
            <a:r>
              <a:rPr lang="en-US" sz="3600" dirty="0"/>
              <a:t>ONE-SITE  CIRCUMFERENCE-BASED TAPE METHOD- DA FORM 5500/5501</a:t>
            </a:r>
          </a:p>
        </p:txBody>
      </p:sp>
      <p:sp>
        <p:nvSpPr>
          <p:cNvPr id="4" name="TextBox 3">
            <a:extLst>
              <a:ext uri="{FF2B5EF4-FFF2-40B4-BE49-F238E27FC236}">
                <a16:creationId xmlns:a16="http://schemas.microsoft.com/office/drawing/2014/main" id="{F6B97109-9642-9753-2F9B-00D07C7F36A3}"/>
              </a:ext>
            </a:extLst>
          </p:cNvPr>
          <p:cNvSpPr txBox="1"/>
          <p:nvPr/>
        </p:nvSpPr>
        <p:spPr>
          <a:xfrm>
            <a:off x="348342" y="1666364"/>
            <a:ext cx="7797282" cy="4616648"/>
          </a:xfrm>
          <a:prstGeom prst="rect">
            <a:avLst/>
          </a:prstGeom>
          <a:noFill/>
        </p:spPr>
        <p:txBody>
          <a:bodyPr wrap="square">
            <a:spAutoFit/>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STEP 1: Abdominal measurement</a:t>
            </a:r>
          </a:p>
          <a:p>
            <a:pPr marL="0" indent="0">
              <a:buFont typeface="Arial" panose="020B0604020202020204" pitchFamily="34" charset="0"/>
              <a:buNone/>
            </a:pP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Measure the Soldier's abdominal circumference to nearest half inch at the point of the navel (belly button). Round down to nearest half inch and record in block labeled FIRST. (Repeat 3 times accordingly)</a:t>
            </a:r>
          </a:p>
          <a:p>
            <a:pPr marL="0" indent="0">
              <a:buFont typeface="Arial" panose="020B0604020202020204" pitchFamily="34" charset="0"/>
              <a:buNone/>
            </a:pPr>
            <a:endParaRPr lang="en-US" sz="16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STEP 2: Average Abdominal measurement</a:t>
            </a:r>
          </a:p>
          <a:p>
            <a:pPr marL="0" indent="0">
              <a:buNone/>
            </a:pP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Find mathematical average of FIRST, SECOND, and THIRD abdominal circumference by adding them together and dividing by three. Place this number to nearest half inch in block marked AVERAGE for STEP 1.</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STEP 3: Weight Factor</a:t>
            </a:r>
          </a:p>
          <a:p>
            <a:pPr marL="0" indent="0">
              <a:buNone/>
            </a:pP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Enter the weight to the nearest pound.</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STEP 4: Percent Body Fat</a:t>
            </a:r>
          </a:p>
          <a:p>
            <a:pPr marL="0" indent="0">
              <a:buNone/>
            </a:pP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Determine percent body fat by finding Soldier's abdominal circumference value (value listed in STEP 2) and weight in pounds (value listed in STEP 3) in chart. The percent body fat is the value that intercepts with abdominal circumference value and weight in pounds as listed in chart. This is the Soldier's PERCENT BODY FAT.</a:t>
            </a:r>
          </a:p>
        </p:txBody>
      </p:sp>
      <p:pic>
        <p:nvPicPr>
          <p:cNvPr id="5" name="Picture 4">
            <a:extLst>
              <a:ext uri="{FF2B5EF4-FFF2-40B4-BE49-F238E27FC236}">
                <a16:creationId xmlns:a16="http://schemas.microsoft.com/office/drawing/2014/main" id="{D97078CF-0380-FD69-9509-DC9C6D4573B6}"/>
              </a:ext>
            </a:extLst>
          </p:cNvPr>
          <p:cNvPicPr>
            <a:picLocks noChangeAspect="1"/>
          </p:cNvPicPr>
          <p:nvPr/>
        </p:nvPicPr>
        <p:blipFill>
          <a:blip r:embed="rId2"/>
          <a:stretch>
            <a:fillRect/>
          </a:stretch>
        </p:blipFill>
        <p:spPr>
          <a:xfrm>
            <a:off x="8136146" y="1897477"/>
            <a:ext cx="2128417" cy="2674524"/>
          </a:xfrm>
          <a:prstGeom prst="rect">
            <a:avLst/>
          </a:prstGeom>
          <a:ln w="28575">
            <a:solidFill>
              <a:schemeClr val="tx1"/>
            </a:solidFill>
          </a:ln>
        </p:spPr>
      </p:pic>
      <p:sp>
        <p:nvSpPr>
          <p:cNvPr id="6" name="TextBox 5">
            <a:extLst>
              <a:ext uri="{FF2B5EF4-FFF2-40B4-BE49-F238E27FC236}">
                <a16:creationId xmlns:a16="http://schemas.microsoft.com/office/drawing/2014/main" id="{DC4C37EC-3776-AAA1-4F2D-A8446C7312E9}"/>
              </a:ext>
            </a:extLst>
          </p:cNvPr>
          <p:cNvSpPr txBox="1"/>
          <p:nvPr/>
        </p:nvSpPr>
        <p:spPr>
          <a:xfrm>
            <a:off x="5048277" y="6236909"/>
            <a:ext cx="2095445"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ALARACT 032-2025</a:t>
            </a:r>
          </a:p>
        </p:txBody>
      </p:sp>
      <p:pic>
        <p:nvPicPr>
          <p:cNvPr id="3" name="Picture 2">
            <a:extLst>
              <a:ext uri="{FF2B5EF4-FFF2-40B4-BE49-F238E27FC236}">
                <a16:creationId xmlns:a16="http://schemas.microsoft.com/office/drawing/2014/main" id="{C628E814-B8DB-06DA-81E4-F04756D95CD8}"/>
              </a:ext>
            </a:extLst>
          </p:cNvPr>
          <p:cNvPicPr>
            <a:picLocks noChangeAspect="1"/>
          </p:cNvPicPr>
          <p:nvPr/>
        </p:nvPicPr>
        <p:blipFill>
          <a:blip r:embed="rId3"/>
          <a:stretch>
            <a:fillRect/>
          </a:stretch>
        </p:blipFill>
        <p:spPr>
          <a:xfrm>
            <a:off x="10264563" y="3704211"/>
            <a:ext cx="1899330" cy="2871252"/>
          </a:xfrm>
          <a:prstGeom prst="rect">
            <a:avLst/>
          </a:prstGeom>
          <a:ln w="28575">
            <a:solidFill>
              <a:schemeClr val="tx1"/>
            </a:solidFill>
          </a:ln>
        </p:spPr>
      </p:pic>
    </p:spTree>
    <p:extLst>
      <p:ext uri="{BB962C8B-B14F-4D97-AF65-F5344CB8AC3E}">
        <p14:creationId xmlns:p14="http://schemas.microsoft.com/office/powerpoint/2010/main" val="263218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CB1A8-1F15-DB1A-746F-3349817D4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70006-5C41-969A-3994-B1ED63D1A831}"/>
              </a:ext>
            </a:extLst>
          </p:cNvPr>
          <p:cNvSpPr>
            <a:spLocks noGrp="1"/>
          </p:cNvSpPr>
          <p:nvPr>
            <p:ph type="ctrTitle"/>
          </p:nvPr>
        </p:nvSpPr>
        <p:spPr>
          <a:xfrm>
            <a:off x="1524000" y="157156"/>
            <a:ext cx="9144000" cy="1166325"/>
          </a:xfrm>
        </p:spPr>
        <p:txBody>
          <a:bodyPr>
            <a:noAutofit/>
          </a:bodyPr>
          <a:lstStyle/>
          <a:p>
            <a:r>
              <a:rPr lang="en-US" sz="3600" dirty="0"/>
              <a:t>CIRCUMFERENCE SITE AND LANDMARKS FOR MALES &amp; FEMALES</a:t>
            </a:r>
          </a:p>
        </p:txBody>
      </p:sp>
      <p:sp>
        <p:nvSpPr>
          <p:cNvPr id="4" name="TextBox 3">
            <a:extLst>
              <a:ext uri="{FF2B5EF4-FFF2-40B4-BE49-F238E27FC236}">
                <a16:creationId xmlns:a16="http://schemas.microsoft.com/office/drawing/2014/main" id="{BEFE431B-603A-2E11-DF47-E59B2F518A12}"/>
              </a:ext>
            </a:extLst>
          </p:cNvPr>
          <p:cNvSpPr txBox="1"/>
          <p:nvPr/>
        </p:nvSpPr>
        <p:spPr>
          <a:xfrm>
            <a:off x="1524000" y="1750741"/>
            <a:ext cx="9144000" cy="4524315"/>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Abdomen</a:t>
            </a:r>
            <a:r>
              <a:rPr lang="en-US" sz="1600" dirty="0">
                <a:latin typeface="Arial" panose="020B0604020202020204" pitchFamily="34" charset="0"/>
                <a:cs typeface="Arial" panose="020B0604020202020204" pitchFamily="34" charset="0"/>
              </a:rPr>
              <a:t>. Measure abdominal circumference against the skin at the navel (belly button) level and parallel to the floor. Arms are at the sides. Record the measurement at the end of Soldier’s normal, relaxed exhalation. Round abdominal measurement down to the nearest half inch and record (for example, round “34 3/4 inches” to “34 ½ inches”).</a:t>
            </a:r>
          </a:p>
          <a:p>
            <a:pPr marL="0" indent="0">
              <a:buFont typeface="Arial" panose="020B0604020202020204" pitchFamily="34" charset="0"/>
              <a:buNone/>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Unidentified umbilicus (belly button) marker due to skin fold. </a:t>
            </a:r>
            <a:r>
              <a:rPr lang="en-US" sz="1600" dirty="0">
                <a:latin typeface="Arial" panose="020B0604020202020204" pitchFamily="34" charset="0"/>
                <a:cs typeface="Arial" panose="020B0604020202020204" pitchFamily="34" charset="0"/>
              </a:rPr>
              <a:t>Attempt to identify the direct location of the umbilicus on the outer skin (or fold) as accurately as possible and make a small “x” with a sharpie on the skin fold (a tape measurer can be used to assist). Tape the outer most circumference of the abdomen across this “x” mark (as if the umbilicus were visual). Taking a measure under the skin fold would be underestimating the actual circumference/size of the Soldier at this location. The fat/skin fold is part of the measurement because it is metabolically active tissue and plays a role in health-related outcomes (e.g., obesity link to cardiovascular health).</a:t>
            </a:r>
          </a:p>
          <a:p>
            <a:pPr marL="0" indent="0">
              <a:buFont typeface="Arial" panose="020B0604020202020204" pitchFamily="34" charset="0"/>
              <a:buNone/>
            </a:pPr>
            <a:endParaRPr lang="en-US" sz="1600" b="1" dirty="0">
              <a:solidFill>
                <a:schemeClr val="accent4">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No identified umbilicus (belly button). </a:t>
            </a:r>
            <a:r>
              <a:rPr lang="en-US" sz="1600" dirty="0">
                <a:latin typeface="Arial" panose="020B0604020202020204" pitchFamily="34" charset="0"/>
                <a:cs typeface="Arial" panose="020B0604020202020204" pitchFamily="34" charset="0"/>
              </a:rPr>
              <a:t>In the event no umbilicus (belly button) is anatomically present, locate the Soldier’s hip bone (anterior superior iliac spine) and mark 2 inches above with a sharpie. Use this as the reference point to measure an alternative abdominal circumference.</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3443848-FF51-5F2F-82BC-9E1F60BDF527}"/>
              </a:ext>
            </a:extLst>
          </p:cNvPr>
          <p:cNvSpPr txBox="1"/>
          <p:nvPr/>
        </p:nvSpPr>
        <p:spPr>
          <a:xfrm>
            <a:off x="5048277" y="6275056"/>
            <a:ext cx="2095445"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ALARACT 032-2025</a:t>
            </a:r>
          </a:p>
        </p:txBody>
      </p:sp>
    </p:spTree>
    <p:extLst>
      <p:ext uri="{BB962C8B-B14F-4D97-AF65-F5344CB8AC3E}">
        <p14:creationId xmlns:p14="http://schemas.microsoft.com/office/powerpoint/2010/main" val="134770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F9C12-1571-389D-76A8-4112BCBF9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D6D99-CD6A-3507-06E9-1225DA020FB4}"/>
              </a:ext>
            </a:extLst>
          </p:cNvPr>
          <p:cNvSpPr>
            <a:spLocks noGrp="1"/>
          </p:cNvSpPr>
          <p:nvPr>
            <p:ph type="ctrTitle"/>
          </p:nvPr>
        </p:nvSpPr>
        <p:spPr>
          <a:xfrm>
            <a:off x="1524000" y="157156"/>
            <a:ext cx="9144000" cy="1166325"/>
          </a:xfrm>
        </p:spPr>
        <p:txBody>
          <a:bodyPr>
            <a:normAutofit/>
          </a:bodyPr>
          <a:lstStyle/>
          <a:p>
            <a:r>
              <a:rPr lang="en-US" dirty="0"/>
              <a:t>FAILED TAPE</a:t>
            </a:r>
          </a:p>
        </p:txBody>
      </p:sp>
      <p:sp>
        <p:nvSpPr>
          <p:cNvPr id="4" name="TextBox 3">
            <a:extLst>
              <a:ext uri="{FF2B5EF4-FFF2-40B4-BE49-F238E27FC236}">
                <a16:creationId xmlns:a16="http://schemas.microsoft.com/office/drawing/2014/main" id="{6456F818-1C24-B8FE-A108-17AE2DB6854D}"/>
              </a:ext>
            </a:extLst>
          </p:cNvPr>
          <p:cNvSpPr txBox="1"/>
          <p:nvPr/>
        </p:nvSpPr>
        <p:spPr>
          <a:xfrm>
            <a:off x="1524000" y="1701975"/>
            <a:ext cx="9144000" cy="1477328"/>
          </a:xfrm>
          <a:prstGeom prst="rect">
            <a:avLst/>
          </a:prstGeom>
          <a:noFill/>
        </p:spPr>
        <p:txBody>
          <a:bodyPr wrap="square">
            <a:spAutoFit/>
          </a:bodyPr>
          <a:lstStyle/>
          <a:p>
            <a:pPr marL="285750" indent="-285750" algn="l">
              <a:buFont typeface="Arial" panose="020B0604020202020204" pitchFamily="34" charset="0"/>
              <a:buChar char="•"/>
            </a:pPr>
            <a:r>
              <a:rPr lang="en-US" sz="1800" b="1" dirty="0">
                <a:latin typeface="Arial" panose="020B0604020202020204" pitchFamily="34" charset="0"/>
                <a:cs typeface="Arial" panose="020B0604020202020204" pitchFamily="34" charset="0"/>
              </a:rPr>
              <a:t>If </a:t>
            </a:r>
            <a:r>
              <a:rPr lang="en-US" sz="1800" b="1" i="0" u="none" strike="noStrike" baseline="0" dirty="0">
                <a:latin typeface="Arial" panose="020B0604020202020204" pitchFamily="34" charset="0"/>
                <a:cs typeface="Arial" panose="020B0604020202020204" pitchFamily="34" charset="0"/>
              </a:rPr>
              <a:t>it is determined that the Soldier’s body circumference does not meet the ABCP standards, a confirmation test will be completed </a:t>
            </a:r>
            <a:r>
              <a:rPr lang="en-US" sz="1800" b="1" i="0" u="sng" strike="noStrike" baseline="0" dirty="0">
                <a:latin typeface="Arial" panose="020B0604020202020204" pitchFamily="34" charset="0"/>
                <a:cs typeface="Arial" panose="020B0604020202020204" pitchFamily="34" charset="0"/>
              </a:rPr>
              <a:t>immediately</a:t>
            </a:r>
            <a:r>
              <a:rPr lang="en-US" sz="1800" b="1" i="0" u="none" strike="noStrike" baseline="0" dirty="0">
                <a:latin typeface="Arial" panose="020B0604020202020204" pitchFamily="34" charset="0"/>
                <a:cs typeface="Arial" panose="020B0604020202020204" pitchFamily="34" charset="0"/>
              </a:rPr>
              <a:t>. The process will be completed by a </a:t>
            </a:r>
            <a:r>
              <a:rPr lang="en-US" sz="1800" b="1" i="0" u="none" strike="noStrike" baseline="0" dirty="0">
                <a:solidFill>
                  <a:srgbClr val="FF0000"/>
                </a:solidFill>
                <a:latin typeface="Arial" panose="020B0604020202020204" pitchFamily="34" charset="0"/>
                <a:cs typeface="Arial" panose="020B0604020202020204" pitchFamily="34" charset="0"/>
              </a:rPr>
              <a:t>different team </a:t>
            </a:r>
            <a:r>
              <a:rPr lang="en-US" sz="1800" b="1" i="0" u="none" strike="noStrike" baseline="0" dirty="0">
                <a:latin typeface="Arial" panose="020B0604020202020204" pitchFamily="34" charset="0"/>
                <a:cs typeface="Arial" panose="020B0604020202020204" pitchFamily="34" charset="0"/>
              </a:rPr>
              <a:t>than the one that completed the initial set of measurements. </a:t>
            </a:r>
            <a:r>
              <a:rPr lang="en-US" sz="1800" b="1" i="1" u="none" strike="noStrike" baseline="0" dirty="0">
                <a:latin typeface="Arial" panose="020B0604020202020204" pitchFamily="34" charset="0"/>
                <a:cs typeface="Arial" panose="020B0604020202020204" pitchFamily="34" charset="0"/>
              </a:rPr>
              <a:t>This must occur before any actions are taken by the commander.</a:t>
            </a:r>
            <a:endParaRPr lang="en-US" sz="1800" b="1"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AF5F2B-82B1-DA8B-1EDF-6E9473874E17}"/>
              </a:ext>
            </a:extLst>
          </p:cNvPr>
          <p:cNvSpPr txBox="1"/>
          <p:nvPr/>
        </p:nvSpPr>
        <p:spPr>
          <a:xfrm>
            <a:off x="1524000" y="3758065"/>
            <a:ext cx="9144000" cy="2400657"/>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Soldiers are authorized </a:t>
            </a:r>
            <a:r>
              <a:rPr lang="en-US" sz="1800" b="1" dirty="0">
                <a:solidFill>
                  <a:srgbClr val="FF0000"/>
                </a:solidFill>
                <a:latin typeface="Arial" panose="020B0604020202020204" pitchFamily="34" charset="0"/>
                <a:cs typeface="Arial" panose="020B0604020202020204" pitchFamily="34" charset="0"/>
              </a:rPr>
              <a:t>one</a:t>
            </a:r>
            <a:r>
              <a:rPr lang="en-US" sz="1800" b="1" dirty="0">
                <a:latin typeface="Arial" panose="020B0604020202020204" pitchFamily="34" charset="0"/>
                <a:cs typeface="Arial" panose="020B0604020202020204" pitchFamily="34" charset="0"/>
              </a:rPr>
              <a:t> supplemental body fat assessment performed </a:t>
            </a:r>
            <a:r>
              <a:rPr lang="en-US" sz="1800" b="1" dirty="0">
                <a:solidFill>
                  <a:srgbClr val="FF0000"/>
                </a:solidFill>
                <a:latin typeface="Arial" panose="020B0604020202020204" pitchFamily="34" charset="0"/>
                <a:cs typeface="Arial" panose="020B0604020202020204" pitchFamily="34" charset="0"/>
              </a:rPr>
              <a:t>no earlier than 24 hours </a:t>
            </a:r>
            <a:r>
              <a:rPr lang="en-US" sz="1800" b="1" dirty="0">
                <a:latin typeface="Arial" panose="020B0604020202020204" pitchFamily="34" charset="0"/>
                <a:cs typeface="Arial" panose="020B0604020202020204" pitchFamily="34" charset="0"/>
              </a:rPr>
              <a:t>of the failed tape test. This is to ensure accuracy of the supplemental assessment based on the manufacturer’s recommended pretesting/preparatory procedures. </a:t>
            </a:r>
            <a:r>
              <a:rPr lang="en-US" b="1" dirty="0">
                <a:latin typeface=" Arial"/>
              </a:rPr>
              <a:t>Company Commanders may grant a timeline exception of up to 60 days. If a supplemental body fat assessment cannot be obtained within this time, it is not reasonably available.</a:t>
            </a:r>
          </a:p>
          <a:p>
            <a:endParaRPr lang="en-US" sz="1800" b="1" dirty="0">
              <a:latin typeface=" Arial"/>
              <a:cs typeface="Arial" panose="020B0604020202020204" pitchFamily="34" charset="0"/>
            </a:endParaRPr>
          </a:p>
          <a:p>
            <a:pPr marL="0" indent="0" algn="ctr">
              <a:buFont typeface="Arial" panose="020B0604020202020204" pitchFamily="34" charset="0"/>
              <a:buNone/>
            </a:pPr>
            <a:r>
              <a:rPr lang="en-US" sz="1200" b="1" dirty="0">
                <a:solidFill>
                  <a:srgbClr val="0070C0"/>
                </a:solidFill>
                <a:latin typeface="Arial" panose="020B0604020202020204" pitchFamily="34" charset="0"/>
                <a:cs typeface="Arial" panose="020B0604020202020204" pitchFamily="34" charset="0"/>
              </a:rPr>
              <a:t>*The only authorized methods to be used for a supplemental assessment are the: Dual-energy X-Ray Absorptiometry (DXA), Bioelectrical Impedance Analysis (BIA), or Air Displacement Plethysmography (ADP).</a:t>
            </a:r>
            <a:endParaRPr lang="en-US" sz="1200" b="1" i="1" dirty="0">
              <a:solidFill>
                <a:srgbClr val="0070C0"/>
              </a:solidFill>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909DF83E-E215-2676-8C00-6D87072590E4}"/>
              </a:ext>
            </a:extLst>
          </p:cNvPr>
          <p:cNvGraphicFramePr>
            <a:graphicFrameLocks noChangeAspect="1"/>
          </p:cNvGraphicFramePr>
          <p:nvPr>
            <p:extLst>
              <p:ext uri="{D42A27DB-BD31-4B8C-83A1-F6EECF244321}">
                <p14:modId xmlns:p14="http://schemas.microsoft.com/office/powerpoint/2010/main" val="1696072059"/>
              </p:ext>
            </p:extLst>
          </p:nvPr>
        </p:nvGraphicFramePr>
        <p:xfrm>
          <a:off x="5588793" y="2990056"/>
          <a:ext cx="1014413" cy="877888"/>
        </p:xfrm>
        <a:graphic>
          <a:graphicData uri="http://schemas.openxmlformats.org/presentationml/2006/ole">
            <mc:AlternateContent xmlns:mc="http://schemas.openxmlformats.org/markup-compatibility/2006">
              <mc:Choice xmlns:v="urn:schemas-microsoft-com:vml" Requires="v">
                <p:oleObj name="Acrobat Document" showAsIcon="1" r:id="rId2" imgW="774000" imgH="669240" progId="Acrobat.Document.DC">
                  <p:embed/>
                </p:oleObj>
              </mc:Choice>
              <mc:Fallback>
                <p:oleObj name="Acrobat Document" showAsIcon="1" r:id="rId2" imgW="774000" imgH="669240" progId="Acrobat.Document.DC">
                  <p:embed/>
                  <p:pic>
                    <p:nvPicPr>
                      <p:cNvPr id="3" name="Object 2">
                        <a:extLst>
                          <a:ext uri="{FF2B5EF4-FFF2-40B4-BE49-F238E27FC236}">
                            <a16:creationId xmlns:a16="http://schemas.microsoft.com/office/drawing/2014/main" id="{909DF83E-E215-2676-8C00-6D87072590E4}"/>
                          </a:ext>
                        </a:extLst>
                      </p:cNvPr>
                      <p:cNvPicPr/>
                      <p:nvPr/>
                    </p:nvPicPr>
                    <p:blipFill>
                      <a:blip r:embed="rId3"/>
                      <a:stretch>
                        <a:fillRect/>
                      </a:stretch>
                    </p:blipFill>
                    <p:spPr>
                      <a:xfrm>
                        <a:off x="5588793" y="2990056"/>
                        <a:ext cx="1014413" cy="8778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9125365-D059-539A-1387-672D64397E1B}"/>
              </a:ext>
            </a:extLst>
          </p:cNvPr>
          <p:cNvSpPr txBox="1"/>
          <p:nvPr/>
        </p:nvSpPr>
        <p:spPr>
          <a:xfrm>
            <a:off x="4482225" y="6174621"/>
            <a:ext cx="3227550"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AR 600-9 &amp; ALARACT 032-2025</a:t>
            </a:r>
          </a:p>
        </p:txBody>
      </p:sp>
    </p:spTree>
    <p:extLst>
      <p:ext uri="{BB962C8B-B14F-4D97-AF65-F5344CB8AC3E}">
        <p14:creationId xmlns:p14="http://schemas.microsoft.com/office/powerpoint/2010/main" val="210343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DDEAE-ACFF-FF85-B03E-06791BB0D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C670F-CB7B-EC27-9A2F-38D934B6C45E}"/>
              </a:ext>
            </a:extLst>
          </p:cNvPr>
          <p:cNvSpPr>
            <a:spLocks noGrp="1"/>
          </p:cNvSpPr>
          <p:nvPr>
            <p:ph type="ctrTitle"/>
          </p:nvPr>
        </p:nvSpPr>
        <p:spPr>
          <a:xfrm>
            <a:off x="1524000" y="157156"/>
            <a:ext cx="9144000" cy="1166325"/>
          </a:xfrm>
        </p:spPr>
        <p:txBody>
          <a:bodyPr>
            <a:normAutofit/>
          </a:bodyPr>
          <a:lstStyle/>
          <a:p>
            <a:r>
              <a:rPr lang="en-US" dirty="0"/>
              <a:t>ABCP ENROLLMENT</a:t>
            </a:r>
          </a:p>
        </p:txBody>
      </p:sp>
      <p:sp>
        <p:nvSpPr>
          <p:cNvPr id="4" name="TextBox 3">
            <a:extLst>
              <a:ext uri="{FF2B5EF4-FFF2-40B4-BE49-F238E27FC236}">
                <a16:creationId xmlns:a16="http://schemas.microsoft.com/office/drawing/2014/main" id="{60A61F3E-AB43-8274-A430-D41D90D9CA81}"/>
              </a:ext>
            </a:extLst>
          </p:cNvPr>
          <p:cNvSpPr txBox="1"/>
          <p:nvPr/>
        </p:nvSpPr>
        <p:spPr>
          <a:xfrm>
            <a:off x="1524000" y="1634343"/>
            <a:ext cx="9144000" cy="4247317"/>
          </a:xfrm>
          <a:prstGeom prst="rect">
            <a:avLst/>
          </a:prstGeom>
          <a:noFill/>
        </p:spPr>
        <p:txBody>
          <a:bodyPr wrap="square">
            <a:spAutoFit/>
          </a:bodyPr>
          <a:lstStyle/>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Soldiers who exceed body fat standards in </a:t>
            </a:r>
            <a:r>
              <a:rPr lang="en-US" b="1" dirty="0">
                <a:latin typeface="Arial" panose="020B0604020202020204" pitchFamily="34" charset="0"/>
                <a:cs typeface="Arial" panose="020B0604020202020204" pitchFamily="34" charset="0"/>
              </a:rPr>
              <a:t>AR 600-9, Appendix B</a:t>
            </a:r>
            <a:r>
              <a:rPr lang="en-US" sz="1800" b="1" dirty="0">
                <a:latin typeface="Arial" panose="020B0604020202020204" pitchFamily="34" charset="0"/>
                <a:cs typeface="Arial" panose="020B0604020202020204" pitchFamily="34" charset="0"/>
              </a:rPr>
              <a:t> will be enrolled in the unit ABCP. Enrollment in the ABCP starts on the day that the Soldier is notified by the unit commander that he or she has been entered in the program. (Flag initiated during counseling) </a:t>
            </a:r>
          </a:p>
          <a:p>
            <a:pPr marL="285750" indent="-285750">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 Arial"/>
              </a:rPr>
              <a:t>On a Soldier’s enrollment in the ABCP, the commander will request a medical examination to verify that there is no underlying medical condition that may be the direct cause of weight gain or the direct cause of the inability to lose weight or body fat. </a:t>
            </a:r>
          </a:p>
          <a:p>
            <a:pPr marL="285750" indent="-285750">
              <a:buFont typeface="Arial" panose="020B0604020202020204" pitchFamily="34" charset="0"/>
              <a:buChar char="•"/>
            </a:pPr>
            <a:endParaRPr lang="en-US" sz="1800" b="1" dirty="0">
              <a:latin typeface=" Arial"/>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While enrolled, Soldiers will be provided exercise guidance by the unit master fitness trainer/H2F Trainer; counseled by a registered dietitian (or health care provider) on sleep, activity, and performance nutrition for obtaining and maintaining optimal body composition and performance.</a:t>
            </a:r>
          </a:p>
          <a:p>
            <a:endParaRPr lang="en-US" sz="1800" b="1" dirty="0">
              <a:latin typeface=" Arial"/>
              <a:cs typeface="Arial" panose="020B0604020202020204" pitchFamily="34" charset="0"/>
            </a:endParaRPr>
          </a:p>
        </p:txBody>
      </p:sp>
      <p:sp>
        <p:nvSpPr>
          <p:cNvPr id="5" name="TextBox 4">
            <a:extLst>
              <a:ext uri="{FF2B5EF4-FFF2-40B4-BE49-F238E27FC236}">
                <a16:creationId xmlns:a16="http://schemas.microsoft.com/office/drawing/2014/main" id="{B13C229D-9C00-D3C4-084C-C75AFF2D2FD1}"/>
              </a:ext>
            </a:extLst>
          </p:cNvPr>
          <p:cNvSpPr txBox="1"/>
          <p:nvPr/>
        </p:nvSpPr>
        <p:spPr>
          <a:xfrm>
            <a:off x="3047223" y="6192523"/>
            <a:ext cx="6097554" cy="584775"/>
          </a:xfrm>
          <a:prstGeom prst="rect">
            <a:avLst/>
          </a:prstGeom>
          <a:noFill/>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AR 600-9, 3-5 &amp; Appendix B &amp; AD 2025-18 Encloser 3</a:t>
            </a:r>
          </a:p>
          <a:p>
            <a:pPr marL="0" indent="0" algn="ctr">
              <a:buNone/>
            </a:pP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97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27F88-B706-A621-691E-7CE9F3059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FF882-D911-8A27-77E0-FC290D3826F1}"/>
              </a:ext>
            </a:extLst>
          </p:cNvPr>
          <p:cNvSpPr>
            <a:spLocks noGrp="1"/>
          </p:cNvSpPr>
          <p:nvPr>
            <p:ph type="ctrTitle"/>
          </p:nvPr>
        </p:nvSpPr>
        <p:spPr>
          <a:xfrm>
            <a:off x="1524000" y="157156"/>
            <a:ext cx="9144000" cy="1166325"/>
          </a:xfrm>
        </p:spPr>
        <p:txBody>
          <a:bodyPr>
            <a:normAutofit/>
          </a:bodyPr>
          <a:lstStyle/>
          <a:p>
            <a:r>
              <a:rPr lang="en-US" dirty="0"/>
              <a:t>BUILDING THE PACKET</a:t>
            </a:r>
          </a:p>
        </p:txBody>
      </p:sp>
      <p:sp>
        <p:nvSpPr>
          <p:cNvPr id="4" name="TextBox 3">
            <a:extLst>
              <a:ext uri="{FF2B5EF4-FFF2-40B4-BE49-F238E27FC236}">
                <a16:creationId xmlns:a16="http://schemas.microsoft.com/office/drawing/2014/main" id="{CFE662CF-B0BC-39B7-D970-F9BE4B7AED57}"/>
              </a:ext>
            </a:extLst>
          </p:cNvPr>
          <p:cNvSpPr txBox="1"/>
          <p:nvPr/>
        </p:nvSpPr>
        <p:spPr>
          <a:xfrm>
            <a:off x="1569367" y="1797831"/>
            <a:ext cx="9144000" cy="1477328"/>
          </a:xfrm>
          <a:prstGeom prst="rect">
            <a:avLst/>
          </a:prstGeom>
          <a:noFill/>
        </p:spPr>
        <p:txBody>
          <a:bodyPr wrap="square">
            <a:spAutoFit/>
          </a:bodyPr>
          <a:lstStyle/>
          <a:p>
            <a:pPr marL="342900" indent="-342900">
              <a:buAutoNum type="arabicPeriod"/>
            </a:pPr>
            <a:r>
              <a:rPr lang="en-US" dirty="0">
                <a:latin typeface="Arial" panose="020B0604020202020204" pitchFamily="34" charset="0"/>
                <a:cs typeface="Arial" panose="020B0604020202020204" pitchFamily="34" charset="0"/>
              </a:rPr>
              <a:t>Grab yourself a Tri-Fold File Folder</a:t>
            </a:r>
          </a:p>
          <a:p>
            <a:pPr marL="342900" indent="-342900">
              <a:buAutoNum type="arabicPeriod"/>
            </a:pPr>
            <a:r>
              <a:rPr lang="en-US" dirty="0">
                <a:latin typeface="Arial" panose="020B0604020202020204" pitchFamily="34" charset="0"/>
                <a:cs typeface="Arial" panose="020B0604020202020204" pitchFamily="34" charset="0"/>
              </a:rPr>
              <a:t>Add cover sheet to Folder</a:t>
            </a:r>
          </a:p>
          <a:p>
            <a:pPr marL="342900" indent="-342900">
              <a:buAutoNum type="arabicPeriod"/>
            </a:pPr>
            <a:r>
              <a:rPr lang="en-US" dirty="0">
                <a:latin typeface="Arial" panose="020B0604020202020204" pitchFamily="34" charset="0"/>
                <a:cs typeface="Arial" panose="020B0604020202020204" pitchFamily="34" charset="0"/>
              </a:rPr>
              <a:t>Fill out excel ABCP Check list and Print and put on </a:t>
            </a:r>
            <a:r>
              <a:rPr lang="en-US" b="1" dirty="0">
                <a:solidFill>
                  <a:srgbClr val="FF0000"/>
                </a:solidFill>
                <a:latin typeface="Arial" panose="020B0604020202020204" pitchFamily="34" charset="0"/>
                <a:cs typeface="Arial" panose="020B0604020202020204" pitchFamily="34" charset="0"/>
              </a:rPr>
              <a:t>left side</a:t>
            </a:r>
          </a:p>
          <a:p>
            <a:pPr marL="342900" indent="-342900">
              <a:buAutoNum type="arabicPeriod"/>
            </a:pPr>
            <a:r>
              <a:rPr lang="en-US" dirty="0">
                <a:latin typeface="Arial" panose="020B0604020202020204" pitchFamily="34" charset="0"/>
                <a:cs typeface="Arial" panose="020B0604020202020204" pitchFamily="34" charset="0"/>
              </a:rPr>
              <a:t>Grab Soldiers Information Documents on check list and place in </a:t>
            </a:r>
            <a:r>
              <a:rPr lang="en-US" b="1" dirty="0">
                <a:solidFill>
                  <a:srgbClr val="FF0000"/>
                </a:solidFill>
                <a:latin typeface="Arial" panose="020B0604020202020204" pitchFamily="34" charset="0"/>
                <a:cs typeface="Arial" panose="020B0604020202020204" pitchFamily="34" charset="0"/>
              </a:rPr>
              <a:t>middle section</a:t>
            </a:r>
          </a:p>
          <a:p>
            <a:pPr marL="342900" indent="-342900">
              <a:buAutoNum type="arabicPeriod"/>
            </a:pPr>
            <a:r>
              <a:rPr lang="en-US" dirty="0">
                <a:latin typeface="Arial" panose="020B0604020202020204" pitchFamily="34" charset="0"/>
                <a:cs typeface="Arial" panose="020B0604020202020204" pitchFamily="34" charset="0"/>
              </a:rPr>
              <a:t>Use Examples to create Counseling and Supporting Documents, </a:t>
            </a:r>
            <a:r>
              <a:rPr lang="en-US" b="1" dirty="0">
                <a:solidFill>
                  <a:srgbClr val="FF0000"/>
                </a:solidFill>
                <a:latin typeface="Arial" panose="020B0604020202020204" pitchFamily="34" charset="0"/>
                <a:cs typeface="Arial" panose="020B0604020202020204" pitchFamily="34" charset="0"/>
              </a:rPr>
              <a:t>add to right side</a:t>
            </a:r>
          </a:p>
        </p:txBody>
      </p:sp>
      <p:grpSp>
        <p:nvGrpSpPr>
          <p:cNvPr id="27" name="Group 26">
            <a:extLst>
              <a:ext uri="{FF2B5EF4-FFF2-40B4-BE49-F238E27FC236}">
                <a16:creationId xmlns:a16="http://schemas.microsoft.com/office/drawing/2014/main" id="{2E147608-18EC-D9C9-E682-88BC8B8130B7}"/>
              </a:ext>
            </a:extLst>
          </p:cNvPr>
          <p:cNvGrpSpPr/>
          <p:nvPr/>
        </p:nvGrpSpPr>
        <p:grpSpPr>
          <a:xfrm>
            <a:off x="3343226" y="3659690"/>
            <a:ext cx="1391919" cy="1371600"/>
            <a:chOff x="481576" y="5038226"/>
            <a:chExt cx="1391919" cy="1371600"/>
          </a:xfrm>
        </p:grpSpPr>
        <p:graphicFrame>
          <p:nvGraphicFramePr>
            <p:cNvPr id="3" name="Object 2">
              <a:extLst>
                <a:ext uri="{FF2B5EF4-FFF2-40B4-BE49-F238E27FC236}">
                  <a16:creationId xmlns:a16="http://schemas.microsoft.com/office/drawing/2014/main" id="{DB3988F2-3466-9920-B1F5-612430064528}"/>
                </a:ext>
              </a:extLst>
            </p:cNvPr>
            <p:cNvGraphicFramePr>
              <a:graphicFrameLocks/>
            </p:cNvGraphicFramePr>
            <p:nvPr>
              <p:extLst>
                <p:ext uri="{D42A27DB-BD31-4B8C-83A1-F6EECF244321}">
                  <p14:modId xmlns:p14="http://schemas.microsoft.com/office/powerpoint/2010/main" val="3974665504"/>
                </p:ext>
              </p:extLst>
            </p:nvPr>
          </p:nvGraphicFramePr>
          <p:xfrm>
            <a:off x="849150" y="5038226"/>
            <a:ext cx="658368" cy="1371600"/>
          </p:xfrm>
          <a:graphic>
            <a:graphicData uri="http://schemas.openxmlformats.org/presentationml/2006/ole">
              <mc:AlternateContent xmlns:mc="http://schemas.openxmlformats.org/markup-compatibility/2006">
                <mc:Choice xmlns:v="urn:schemas-microsoft-com:vml" Requires="v">
                  <p:oleObj name="Document" showAsIcon="1" r:id="rId2" imgW="381071" imgH="792685" progId="Word.Document.12">
                    <p:embed/>
                  </p:oleObj>
                </mc:Choice>
                <mc:Fallback>
                  <p:oleObj name="Document" showAsIcon="1" r:id="rId2" imgW="381071" imgH="792685" progId="Word.Document.12">
                    <p:embed/>
                    <p:pic>
                      <p:nvPicPr>
                        <p:cNvPr id="3" name="Object 2">
                          <a:extLst>
                            <a:ext uri="{FF2B5EF4-FFF2-40B4-BE49-F238E27FC236}">
                              <a16:creationId xmlns:a16="http://schemas.microsoft.com/office/drawing/2014/main" id="{DB3988F2-3466-9920-B1F5-612430064528}"/>
                            </a:ext>
                          </a:extLst>
                        </p:cNvPr>
                        <p:cNvPicPr preferRelativeResize="0"/>
                        <p:nvPr/>
                      </p:nvPicPr>
                      <p:blipFill>
                        <a:blip r:embed="rId3"/>
                        <a:stretch>
                          <a:fillRect/>
                        </a:stretch>
                      </p:blipFill>
                      <p:spPr>
                        <a:xfrm>
                          <a:off x="849150" y="5038226"/>
                          <a:ext cx="658368" cy="13716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B90ECB02-1A4B-8F9C-D2F7-02C27B0E3B3C}"/>
                </a:ext>
              </a:extLst>
            </p:cNvPr>
            <p:cNvSpPr txBox="1"/>
            <p:nvPr/>
          </p:nvSpPr>
          <p:spPr>
            <a:xfrm>
              <a:off x="481576" y="5576437"/>
              <a:ext cx="1391919"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ABCP Cover Sheet Example</a:t>
              </a:r>
            </a:p>
          </p:txBody>
        </p:sp>
      </p:grpSp>
      <p:grpSp>
        <p:nvGrpSpPr>
          <p:cNvPr id="26" name="Group 25">
            <a:extLst>
              <a:ext uri="{FF2B5EF4-FFF2-40B4-BE49-F238E27FC236}">
                <a16:creationId xmlns:a16="http://schemas.microsoft.com/office/drawing/2014/main" id="{A157ACD6-2666-8C0C-E7E9-8FE7E689C30B}"/>
              </a:ext>
            </a:extLst>
          </p:cNvPr>
          <p:cNvGrpSpPr/>
          <p:nvPr/>
        </p:nvGrpSpPr>
        <p:grpSpPr>
          <a:xfrm>
            <a:off x="5118081" y="3656949"/>
            <a:ext cx="1391919" cy="1158875"/>
            <a:chOff x="5400041" y="4477280"/>
            <a:chExt cx="1391919" cy="1158875"/>
          </a:xfrm>
        </p:grpSpPr>
        <p:sp>
          <p:nvSpPr>
            <p:cNvPr id="17" name="TextBox 16">
              <a:extLst>
                <a:ext uri="{FF2B5EF4-FFF2-40B4-BE49-F238E27FC236}">
                  <a16:creationId xmlns:a16="http://schemas.microsoft.com/office/drawing/2014/main" id="{A6F74DA6-BC3B-7DDB-802A-E629460189CE}"/>
                </a:ext>
              </a:extLst>
            </p:cNvPr>
            <p:cNvSpPr txBox="1"/>
            <p:nvPr/>
          </p:nvSpPr>
          <p:spPr>
            <a:xfrm>
              <a:off x="5400041" y="4897746"/>
              <a:ext cx="1391919"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ABCP Packet Check List</a:t>
              </a:r>
            </a:p>
          </p:txBody>
        </p:sp>
        <p:graphicFrame>
          <p:nvGraphicFramePr>
            <p:cNvPr id="6" name="Object 5">
              <a:extLst>
                <a:ext uri="{FF2B5EF4-FFF2-40B4-BE49-F238E27FC236}">
                  <a16:creationId xmlns:a16="http://schemas.microsoft.com/office/drawing/2014/main" id="{8495AA37-033B-7000-469A-0E4DAED291D5}"/>
                </a:ext>
              </a:extLst>
            </p:cNvPr>
            <p:cNvGraphicFramePr>
              <a:graphicFrameLocks noChangeAspect="1"/>
            </p:cNvGraphicFramePr>
            <p:nvPr>
              <p:extLst>
                <p:ext uri="{D42A27DB-BD31-4B8C-83A1-F6EECF244321}">
                  <p14:modId xmlns:p14="http://schemas.microsoft.com/office/powerpoint/2010/main" val="2015433606"/>
                </p:ext>
              </p:extLst>
            </p:nvPr>
          </p:nvGraphicFramePr>
          <p:xfrm>
            <a:off x="5756502" y="4477280"/>
            <a:ext cx="679450" cy="1158875"/>
          </p:xfrm>
          <a:graphic>
            <a:graphicData uri="http://schemas.openxmlformats.org/presentationml/2006/ole">
              <mc:AlternateContent xmlns:mc="http://schemas.openxmlformats.org/markup-compatibility/2006">
                <mc:Choice xmlns:v="urn:schemas-microsoft-com:vml" Requires="v">
                  <p:oleObj name="Worksheet" showAsIcon="1" r:id="rId4" imgW="322560" imgH="669240" progId="Excel.Sheet.12">
                    <p:embed/>
                  </p:oleObj>
                </mc:Choice>
                <mc:Fallback>
                  <p:oleObj name="Worksheet" showAsIcon="1" r:id="rId4" imgW="322560" imgH="669240" progId="Excel.Sheet.12">
                    <p:embed/>
                    <p:pic>
                      <p:nvPicPr>
                        <p:cNvPr id="6" name="Object 5">
                          <a:extLst>
                            <a:ext uri="{FF2B5EF4-FFF2-40B4-BE49-F238E27FC236}">
                              <a16:creationId xmlns:a16="http://schemas.microsoft.com/office/drawing/2014/main" id="{8495AA37-033B-7000-469A-0E4DAED291D5}"/>
                            </a:ext>
                          </a:extLst>
                        </p:cNvPr>
                        <p:cNvPicPr/>
                        <p:nvPr/>
                      </p:nvPicPr>
                      <p:blipFill>
                        <a:blip r:embed="rId5"/>
                        <a:stretch>
                          <a:fillRect/>
                        </a:stretch>
                      </p:blipFill>
                      <p:spPr>
                        <a:xfrm>
                          <a:off x="5756502" y="4477280"/>
                          <a:ext cx="679450" cy="1158875"/>
                        </a:xfrm>
                        <a:prstGeom prst="rect">
                          <a:avLst/>
                        </a:prstGeom>
                      </p:spPr>
                    </p:pic>
                  </p:oleObj>
                </mc:Fallback>
              </mc:AlternateContent>
            </a:graphicData>
          </a:graphic>
        </p:graphicFrame>
      </p:grpSp>
      <p:grpSp>
        <p:nvGrpSpPr>
          <p:cNvPr id="31" name="Group 30">
            <a:extLst>
              <a:ext uri="{FF2B5EF4-FFF2-40B4-BE49-F238E27FC236}">
                <a16:creationId xmlns:a16="http://schemas.microsoft.com/office/drawing/2014/main" id="{844C9A20-3AE5-460C-627D-13DF9D6D98CA}"/>
              </a:ext>
            </a:extLst>
          </p:cNvPr>
          <p:cNvGrpSpPr/>
          <p:nvPr/>
        </p:nvGrpSpPr>
        <p:grpSpPr>
          <a:xfrm>
            <a:off x="1511756" y="5135563"/>
            <a:ext cx="1737480" cy="1160462"/>
            <a:chOff x="1133544" y="5257033"/>
            <a:chExt cx="1737480" cy="1160462"/>
          </a:xfrm>
        </p:grpSpPr>
        <p:sp>
          <p:nvSpPr>
            <p:cNvPr id="23" name="TextBox 22">
              <a:extLst>
                <a:ext uri="{FF2B5EF4-FFF2-40B4-BE49-F238E27FC236}">
                  <a16:creationId xmlns:a16="http://schemas.microsoft.com/office/drawing/2014/main" id="{33CC7457-980F-BAE6-08AD-46CEA049895D}"/>
                </a:ext>
              </a:extLst>
            </p:cNvPr>
            <p:cNvSpPr txBox="1"/>
            <p:nvPr/>
          </p:nvSpPr>
          <p:spPr>
            <a:xfrm>
              <a:off x="1133544" y="5707400"/>
              <a:ext cx="173748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Initial Counseling Flag Notification</a:t>
              </a:r>
            </a:p>
          </p:txBody>
        </p:sp>
        <p:graphicFrame>
          <p:nvGraphicFramePr>
            <p:cNvPr id="30" name="Object 29">
              <a:extLst>
                <a:ext uri="{FF2B5EF4-FFF2-40B4-BE49-F238E27FC236}">
                  <a16:creationId xmlns:a16="http://schemas.microsoft.com/office/drawing/2014/main" id="{3D31F79D-A1A9-CC0D-10F7-DD73B3A2C9FE}"/>
                </a:ext>
              </a:extLst>
            </p:cNvPr>
            <p:cNvGraphicFramePr>
              <a:graphicFrameLocks noChangeAspect="1"/>
            </p:cNvGraphicFramePr>
            <p:nvPr>
              <p:extLst>
                <p:ext uri="{D42A27DB-BD31-4B8C-83A1-F6EECF244321}">
                  <p14:modId xmlns:p14="http://schemas.microsoft.com/office/powerpoint/2010/main" val="2808080925"/>
                </p:ext>
              </p:extLst>
            </p:nvPr>
          </p:nvGraphicFramePr>
          <p:xfrm>
            <a:off x="1723638" y="5257033"/>
            <a:ext cx="557213" cy="1160462"/>
          </p:xfrm>
          <a:graphic>
            <a:graphicData uri="http://schemas.openxmlformats.org/presentationml/2006/ole">
              <mc:AlternateContent xmlns:mc="http://schemas.openxmlformats.org/markup-compatibility/2006">
                <mc:Choice xmlns:v="urn:schemas-microsoft-com:vml" Requires="v">
                  <p:oleObj name="Acrobat Document" showAsIcon="1" r:id="rId6" imgW="322560" imgH="669240" progId="Acrobat.Document.DC">
                    <p:embed/>
                  </p:oleObj>
                </mc:Choice>
                <mc:Fallback>
                  <p:oleObj name="Acrobat Document" showAsIcon="1" r:id="rId6" imgW="322560" imgH="669240" progId="Acrobat.Document.DC">
                    <p:embed/>
                    <p:pic>
                      <p:nvPicPr>
                        <p:cNvPr id="30" name="Object 29">
                          <a:extLst>
                            <a:ext uri="{FF2B5EF4-FFF2-40B4-BE49-F238E27FC236}">
                              <a16:creationId xmlns:a16="http://schemas.microsoft.com/office/drawing/2014/main" id="{3D31F79D-A1A9-CC0D-10F7-DD73B3A2C9FE}"/>
                            </a:ext>
                          </a:extLst>
                        </p:cNvPr>
                        <p:cNvPicPr/>
                        <p:nvPr/>
                      </p:nvPicPr>
                      <p:blipFill>
                        <a:blip r:embed="rId7"/>
                        <a:stretch>
                          <a:fillRect/>
                        </a:stretch>
                      </p:blipFill>
                      <p:spPr>
                        <a:xfrm>
                          <a:off x="1723638" y="5257033"/>
                          <a:ext cx="557213" cy="1160462"/>
                        </a:xfrm>
                        <a:prstGeom prst="rect">
                          <a:avLst/>
                        </a:prstGeom>
                      </p:spPr>
                    </p:pic>
                  </p:oleObj>
                </mc:Fallback>
              </mc:AlternateContent>
            </a:graphicData>
          </a:graphic>
        </p:graphicFrame>
      </p:grpSp>
      <p:grpSp>
        <p:nvGrpSpPr>
          <p:cNvPr id="36" name="Group 35">
            <a:extLst>
              <a:ext uri="{FF2B5EF4-FFF2-40B4-BE49-F238E27FC236}">
                <a16:creationId xmlns:a16="http://schemas.microsoft.com/office/drawing/2014/main" id="{FA56E588-7173-518C-EDBB-3C88AAC8C274}"/>
              </a:ext>
            </a:extLst>
          </p:cNvPr>
          <p:cNvGrpSpPr/>
          <p:nvPr/>
        </p:nvGrpSpPr>
        <p:grpSpPr>
          <a:xfrm>
            <a:off x="3230293" y="5031290"/>
            <a:ext cx="1617787" cy="1371600"/>
            <a:chOff x="4902458" y="4817878"/>
            <a:chExt cx="1617787" cy="1371600"/>
          </a:xfrm>
        </p:grpSpPr>
        <p:sp>
          <p:nvSpPr>
            <p:cNvPr id="19" name="TextBox 18">
              <a:extLst>
                <a:ext uri="{FF2B5EF4-FFF2-40B4-BE49-F238E27FC236}">
                  <a16:creationId xmlns:a16="http://schemas.microsoft.com/office/drawing/2014/main" id="{92808009-7834-74B6-6873-C0151071991B}"/>
                </a:ext>
              </a:extLst>
            </p:cNvPr>
            <p:cNvSpPr txBox="1"/>
            <p:nvPr/>
          </p:nvSpPr>
          <p:spPr>
            <a:xfrm>
              <a:off x="4902458" y="5345332"/>
              <a:ext cx="1617787"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Enrollment Notification MFR</a:t>
              </a:r>
            </a:p>
          </p:txBody>
        </p:sp>
        <p:graphicFrame>
          <p:nvGraphicFramePr>
            <p:cNvPr id="32" name="Object 31">
              <a:extLst>
                <a:ext uri="{FF2B5EF4-FFF2-40B4-BE49-F238E27FC236}">
                  <a16:creationId xmlns:a16="http://schemas.microsoft.com/office/drawing/2014/main" id="{09748D0A-6A1E-8C02-39F0-DECDDABA507A}"/>
                </a:ext>
              </a:extLst>
            </p:cNvPr>
            <p:cNvGraphicFramePr>
              <a:graphicFrameLocks noChangeAspect="1"/>
            </p:cNvGraphicFramePr>
            <p:nvPr>
              <p:extLst>
                <p:ext uri="{D42A27DB-BD31-4B8C-83A1-F6EECF244321}">
                  <p14:modId xmlns:p14="http://schemas.microsoft.com/office/powerpoint/2010/main" val="3191225044"/>
                </p:ext>
              </p:extLst>
            </p:nvPr>
          </p:nvGraphicFramePr>
          <p:xfrm>
            <a:off x="5381508" y="4817878"/>
            <a:ext cx="659686" cy="1371600"/>
          </p:xfrm>
          <a:graphic>
            <a:graphicData uri="http://schemas.openxmlformats.org/presentationml/2006/ole">
              <mc:AlternateContent xmlns:mc="http://schemas.openxmlformats.org/markup-compatibility/2006">
                <mc:Choice xmlns:v="urn:schemas-microsoft-com:vml" Requires="v">
                  <p:oleObj name="Document" showAsIcon="1" r:id="rId8" imgW="381071" imgH="792685" progId="Word.Document.12">
                    <p:embed/>
                  </p:oleObj>
                </mc:Choice>
                <mc:Fallback>
                  <p:oleObj name="Document" showAsIcon="1" r:id="rId8" imgW="381071" imgH="792685" progId="Word.Document.12">
                    <p:embed/>
                    <p:pic>
                      <p:nvPicPr>
                        <p:cNvPr id="32" name="Object 31">
                          <a:extLst>
                            <a:ext uri="{FF2B5EF4-FFF2-40B4-BE49-F238E27FC236}">
                              <a16:creationId xmlns:a16="http://schemas.microsoft.com/office/drawing/2014/main" id="{09748D0A-6A1E-8C02-39F0-DECDDABA507A}"/>
                            </a:ext>
                          </a:extLst>
                        </p:cNvPr>
                        <p:cNvPicPr/>
                        <p:nvPr/>
                      </p:nvPicPr>
                      <p:blipFill>
                        <a:blip r:embed="rId3"/>
                        <a:stretch>
                          <a:fillRect/>
                        </a:stretch>
                      </p:blipFill>
                      <p:spPr>
                        <a:xfrm>
                          <a:off x="5381508" y="4817878"/>
                          <a:ext cx="659686" cy="1371600"/>
                        </a:xfrm>
                        <a:prstGeom prst="rect">
                          <a:avLst/>
                        </a:prstGeom>
                      </p:spPr>
                    </p:pic>
                  </p:oleObj>
                </mc:Fallback>
              </mc:AlternateContent>
            </a:graphicData>
          </a:graphic>
        </p:graphicFrame>
      </p:grpSp>
      <p:grpSp>
        <p:nvGrpSpPr>
          <p:cNvPr id="35" name="Group 34">
            <a:extLst>
              <a:ext uri="{FF2B5EF4-FFF2-40B4-BE49-F238E27FC236}">
                <a16:creationId xmlns:a16="http://schemas.microsoft.com/office/drawing/2014/main" id="{73673B9A-1CC0-6228-A963-BFD09124544B}"/>
              </a:ext>
            </a:extLst>
          </p:cNvPr>
          <p:cNvGrpSpPr/>
          <p:nvPr/>
        </p:nvGrpSpPr>
        <p:grpSpPr>
          <a:xfrm>
            <a:off x="4829137" y="5031290"/>
            <a:ext cx="2036704" cy="1371600"/>
            <a:chOff x="539096" y="5021600"/>
            <a:chExt cx="2036704" cy="1371600"/>
          </a:xfrm>
        </p:grpSpPr>
        <p:sp>
          <p:nvSpPr>
            <p:cNvPr id="20" name="TextBox 19">
              <a:extLst>
                <a:ext uri="{FF2B5EF4-FFF2-40B4-BE49-F238E27FC236}">
                  <a16:creationId xmlns:a16="http://schemas.microsoft.com/office/drawing/2014/main" id="{1EA7C419-9602-0966-7F03-D0217EFDC25D}"/>
                </a:ext>
              </a:extLst>
            </p:cNvPr>
            <p:cNvSpPr txBox="1"/>
            <p:nvPr/>
          </p:nvSpPr>
          <p:spPr>
            <a:xfrm>
              <a:off x="539096" y="5598937"/>
              <a:ext cx="2036704"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Enrollment Notification Acknowledgement</a:t>
              </a:r>
            </a:p>
          </p:txBody>
        </p:sp>
        <p:graphicFrame>
          <p:nvGraphicFramePr>
            <p:cNvPr id="34" name="Object 33">
              <a:extLst>
                <a:ext uri="{FF2B5EF4-FFF2-40B4-BE49-F238E27FC236}">
                  <a16:creationId xmlns:a16="http://schemas.microsoft.com/office/drawing/2014/main" id="{BBC6C67C-5643-DF71-CE24-0C64C5397B9B}"/>
                </a:ext>
              </a:extLst>
            </p:cNvPr>
            <p:cNvGraphicFramePr>
              <a:graphicFrameLocks noChangeAspect="1"/>
            </p:cNvGraphicFramePr>
            <p:nvPr>
              <p:extLst>
                <p:ext uri="{D42A27DB-BD31-4B8C-83A1-F6EECF244321}">
                  <p14:modId xmlns:p14="http://schemas.microsoft.com/office/powerpoint/2010/main" val="616413651"/>
                </p:ext>
              </p:extLst>
            </p:nvPr>
          </p:nvGraphicFramePr>
          <p:xfrm>
            <a:off x="1194157" y="5021600"/>
            <a:ext cx="659686" cy="1371600"/>
          </p:xfrm>
          <a:graphic>
            <a:graphicData uri="http://schemas.openxmlformats.org/presentationml/2006/ole">
              <mc:AlternateContent xmlns:mc="http://schemas.openxmlformats.org/markup-compatibility/2006">
                <mc:Choice xmlns:v="urn:schemas-microsoft-com:vml" Requires="v">
                  <p:oleObj name="Document" showAsIcon="1" r:id="rId9" imgW="381071" imgH="792685" progId="Word.Document.12">
                    <p:embed/>
                  </p:oleObj>
                </mc:Choice>
                <mc:Fallback>
                  <p:oleObj name="Document" showAsIcon="1" r:id="rId9" imgW="381071" imgH="792685" progId="Word.Document.12">
                    <p:embed/>
                    <p:pic>
                      <p:nvPicPr>
                        <p:cNvPr id="34" name="Object 33">
                          <a:extLst>
                            <a:ext uri="{FF2B5EF4-FFF2-40B4-BE49-F238E27FC236}">
                              <a16:creationId xmlns:a16="http://schemas.microsoft.com/office/drawing/2014/main" id="{BBC6C67C-5643-DF71-CE24-0C64C5397B9B}"/>
                            </a:ext>
                          </a:extLst>
                        </p:cNvPr>
                        <p:cNvPicPr/>
                        <p:nvPr/>
                      </p:nvPicPr>
                      <p:blipFill>
                        <a:blip r:embed="rId3"/>
                        <a:stretch>
                          <a:fillRect/>
                        </a:stretch>
                      </p:blipFill>
                      <p:spPr>
                        <a:xfrm>
                          <a:off x="1194157" y="5021600"/>
                          <a:ext cx="659686" cy="1371600"/>
                        </a:xfrm>
                        <a:prstGeom prst="rect">
                          <a:avLst/>
                        </a:prstGeom>
                      </p:spPr>
                    </p:pic>
                  </p:oleObj>
                </mc:Fallback>
              </mc:AlternateContent>
            </a:graphicData>
          </a:graphic>
        </p:graphicFrame>
      </p:grpSp>
      <p:grpSp>
        <p:nvGrpSpPr>
          <p:cNvPr id="38" name="Group 37">
            <a:extLst>
              <a:ext uri="{FF2B5EF4-FFF2-40B4-BE49-F238E27FC236}">
                <a16:creationId xmlns:a16="http://schemas.microsoft.com/office/drawing/2014/main" id="{DFFF7442-609B-A1CE-01A8-38ED8CCD0744}"/>
              </a:ext>
            </a:extLst>
          </p:cNvPr>
          <p:cNvGrpSpPr/>
          <p:nvPr/>
        </p:nvGrpSpPr>
        <p:grpSpPr>
          <a:xfrm>
            <a:off x="6846898" y="5031290"/>
            <a:ext cx="1391920" cy="1371600"/>
            <a:chOff x="2437527" y="4083880"/>
            <a:chExt cx="1391920" cy="1371600"/>
          </a:xfrm>
        </p:grpSpPr>
        <p:sp>
          <p:nvSpPr>
            <p:cNvPr id="21" name="TextBox 20">
              <a:extLst>
                <a:ext uri="{FF2B5EF4-FFF2-40B4-BE49-F238E27FC236}">
                  <a16:creationId xmlns:a16="http://schemas.microsoft.com/office/drawing/2014/main" id="{DDEEB173-5CF8-A9B4-E729-A139B6C64F63}"/>
                </a:ext>
              </a:extLst>
            </p:cNvPr>
            <p:cNvSpPr txBox="1"/>
            <p:nvPr/>
          </p:nvSpPr>
          <p:spPr>
            <a:xfrm>
              <a:off x="2437527" y="4623465"/>
              <a:ext cx="139192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Soldier Action Plan</a:t>
              </a:r>
            </a:p>
          </p:txBody>
        </p:sp>
        <p:graphicFrame>
          <p:nvGraphicFramePr>
            <p:cNvPr id="37" name="Object 36">
              <a:extLst>
                <a:ext uri="{FF2B5EF4-FFF2-40B4-BE49-F238E27FC236}">
                  <a16:creationId xmlns:a16="http://schemas.microsoft.com/office/drawing/2014/main" id="{9BECD42A-F155-4F90-6CB4-800979781937}"/>
                </a:ext>
              </a:extLst>
            </p:cNvPr>
            <p:cNvGraphicFramePr>
              <a:graphicFrameLocks noChangeAspect="1"/>
            </p:cNvGraphicFramePr>
            <p:nvPr>
              <p:extLst>
                <p:ext uri="{D42A27DB-BD31-4B8C-83A1-F6EECF244321}">
                  <p14:modId xmlns:p14="http://schemas.microsoft.com/office/powerpoint/2010/main" val="1725152989"/>
                </p:ext>
              </p:extLst>
            </p:nvPr>
          </p:nvGraphicFramePr>
          <p:xfrm>
            <a:off x="2803644" y="4083880"/>
            <a:ext cx="659686" cy="1371600"/>
          </p:xfrm>
          <a:graphic>
            <a:graphicData uri="http://schemas.openxmlformats.org/presentationml/2006/ole">
              <mc:AlternateContent xmlns:mc="http://schemas.openxmlformats.org/markup-compatibility/2006">
                <mc:Choice xmlns:v="urn:schemas-microsoft-com:vml" Requires="v">
                  <p:oleObj name="Document" showAsIcon="1" r:id="rId10" imgW="381071" imgH="792685" progId="Word.Document.12">
                    <p:embed/>
                  </p:oleObj>
                </mc:Choice>
                <mc:Fallback>
                  <p:oleObj name="Document" showAsIcon="1" r:id="rId10" imgW="381071" imgH="792685" progId="Word.Document.12">
                    <p:embed/>
                    <p:pic>
                      <p:nvPicPr>
                        <p:cNvPr id="37" name="Object 36">
                          <a:extLst>
                            <a:ext uri="{FF2B5EF4-FFF2-40B4-BE49-F238E27FC236}">
                              <a16:creationId xmlns:a16="http://schemas.microsoft.com/office/drawing/2014/main" id="{9BECD42A-F155-4F90-6CB4-800979781937}"/>
                            </a:ext>
                          </a:extLst>
                        </p:cNvPr>
                        <p:cNvPicPr/>
                        <p:nvPr/>
                      </p:nvPicPr>
                      <p:blipFill>
                        <a:blip r:embed="rId3"/>
                        <a:stretch>
                          <a:fillRect/>
                        </a:stretch>
                      </p:blipFill>
                      <p:spPr>
                        <a:xfrm>
                          <a:off x="2803644" y="4083880"/>
                          <a:ext cx="659686" cy="1371600"/>
                        </a:xfrm>
                        <a:prstGeom prst="rect">
                          <a:avLst/>
                        </a:prstGeom>
                      </p:spPr>
                    </p:pic>
                  </p:oleObj>
                </mc:Fallback>
              </mc:AlternateContent>
            </a:graphicData>
          </a:graphic>
        </p:graphicFrame>
      </p:grpSp>
      <p:grpSp>
        <p:nvGrpSpPr>
          <p:cNvPr id="40" name="Group 39">
            <a:extLst>
              <a:ext uri="{FF2B5EF4-FFF2-40B4-BE49-F238E27FC236}">
                <a16:creationId xmlns:a16="http://schemas.microsoft.com/office/drawing/2014/main" id="{483970C9-5A16-3931-AC40-078C037308C1}"/>
              </a:ext>
            </a:extLst>
          </p:cNvPr>
          <p:cNvGrpSpPr/>
          <p:nvPr/>
        </p:nvGrpSpPr>
        <p:grpSpPr>
          <a:xfrm>
            <a:off x="8219875" y="5031290"/>
            <a:ext cx="1391920" cy="1371600"/>
            <a:chOff x="1743024" y="4257286"/>
            <a:chExt cx="1391920" cy="1371600"/>
          </a:xfrm>
        </p:grpSpPr>
        <p:sp>
          <p:nvSpPr>
            <p:cNvPr id="22" name="TextBox 21">
              <a:extLst>
                <a:ext uri="{FF2B5EF4-FFF2-40B4-BE49-F238E27FC236}">
                  <a16:creationId xmlns:a16="http://schemas.microsoft.com/office/drawing/2014/main" id="{A708C281-381E-392F-03ED-19B6B1B14C0A}"/>
                </a:ext>
              </a:extLst>
            </p:cNvPr>
            <p:cNvSpPr txBox="1"/>
            <p:nvPr/>
          </p:nvSpPr>
          <p:spPr>
            <a:xfrm>
              <a:off x="1743024" y="4769680"/>
              <a:ext cx="139192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Medical Request MFR</a:t>
              </a:r>
            </a:p>
          </p:txBody>
        </p:sp>
        <p:graphicFrame>
          <p:nvGraphicFramePr>
            <p:cNvPr id="39" name="Object 38">
              <a:extLst>
                <a:ext uri="{FF2B5EF4-FFF2-40B4-BE49-F238E27FC236}">
                  <a16:creationId xmlns:a16="http://schemas.microsoft.com/office/drawing/2014/main" id="{9E47BB49-1C33-38B7-1CBF-EF770F9AB23D}"/>
                </a:ext>
              </a:extLst>
            </p:cNvPr>
            <p:cNvGraphicFramePr>
              <a:graphicFrameLocks noChangeAspect="1"/>
            </p:cNvGraphicFramePr>
            <p:nvPr>
              <p:extLst>
                <p:ext uri="{D42A27DB-BD31-4B8C-83A1-F6EECF244321}">
                  <p14:modId xmlns:p14="http://schemas.microsoft.com/office/powerpoint/2010/main" val="764654727"/>
                </p:ext>
              </p:extLst>
            </p:nvPr>
          </p:nvGraphicFramePr>
          <p:xfrm>
            <a:off x="2109141" y="4257286"/>
            <a:ext cx="659686" cy="1371600"/>
          </p:xfrm>
          <a:graphic>
            <a:graphicData uri="http://schemas.openxmlformats.org/presentationml/2006/ole">
              <mc:AlternateContent xmlns:mc="http://schemas.openxmlformats.org/markup-compatibility/2006">
                <mc:Choice xmlns:v="urn:schemas-microsoft-com:vml" Requires="v">
                  <p:oleObj name="Document" showAsIcon="1" r:id="rId11" imgW="381071" imgH="792685" progId="Word.Document.12">
                    <p:embed/>
                  </p:oleObj>
                </mc:Choice>
                <mc:Fallback>
                  <p:oleObj name="Document" showAsIcon="1" r:id="rId11" imgW="381071" imgH="792685" progId="Word.Document.12">
                    <p:embed/>
                    <p:pic>
                      <p:nvPicPr>
                        <p:cNvPr id="39" name="Object 38">
                          <a:extLst>
                            <a:ext uri="{FF2B5EF4-FFF2-40B4-BE49-F238E27FC236}">
                              <a16:creationId xmlns:a16="http://schemas.microsoft.com/office/drawing/2014/main" id="{9E47BB49-1C33-38B7-1CBF-EF770F9AB23D}"/>
                            </a:ext>
                          </a:extLst>
                        </p:cNvPr>
                        <p:cNvPicPr/>
                        <p:nvPr/>
                      </p:nvPicPr>
                      <p:blipFill>
                        <a:blip r:embed="rId3"/>
                        <a:stretch>
                          <a:fillRect/>
                        </a:stretch>
                      </p:blipFill>
                      <p:spPr>
                        <a:xfrm>
                          <a:off x="2109141" y="4257286"/>
                          <a:ext cx="659686" cy="1371600"/>
                        </a:xfrm>
                        <a:prstGeom prst="rect">
                          <a:avLst/>
                        </a:prstGeom>
                      </p:spPr>
                    </p:pic>
                  </p:oleObj>
                </mc:Fallback>
              </mc:AlternateContent>
            </a:graphicData>
          </a:graphic>
        </p:graphicFrame>
      </p:grpSp>
      <p:grpSp>
        <p:nvGrpSpPr>
          <p:cNvPr id="42" name="Group 41">
            <a:extLst>
              <a:ext uri="{FF2B5EF4-FFF2-40B4-BE49-F238E27FC236}">
                <a16:creationId xmlns:a16="http://schemas.microsoft.com/office/drawing/2014/main" id="{DB98A3F0-BABF-1549-03D9-660A4500189A}"/>
              </a:ext>
            </a:extLst>
          </p:cNvPr>
          <p:cNvGrpSpPr/>
          <p:nvPr/>
        </p:nvGrpSpPr>
        <p:grpSpPr>
          <a:xfrm>
            <a:off x="9592853" y="5135563"/>
            <a:ext cx="1972826" cy="1160462"/>
            <a:chOff x="1524000" y="4188153"/>
            <a:chExt cx="1972826" cy="1160462"/>
          </a:xfrm>
        </p:grpSpPr>
        <p:sp>
          <p:nvSpPr>
            <p:cNvPr id="24" name="TextBox 23">
              <a:extLst>
                <a:ext uri="{FF2B5EF4-FFF2-40B4-BE49-F238E27FC236}">
                  <a16:creationId xmlns:a16="http://schemas.microsoft.com/office/drawing/2014/main" id="{1ADC587A-9496-201D-90DC-5508B1E8FA55}"/>
                </a:ext>
              </a:extLst>
            </p:cNvPr>
            <p:cNvSpPr txBox="1"/>
            <p:nvPr/>
          </p:nvSpPr>
          <p:spPr>
            <a:xfrm>
              <a:off x="1524000" y="4565208"/>
              <a:ext cx="1972826"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Monthly</a:t>
              </a:r>
            </a:p>
            <a:p>
              <a:pPr algn="ctr"/>
              <a:r>
                <a:rPr lang="en-US" sz="1400" dirty="0">
                  <a:latin typeface="Arial" panose="020B0604020202020204" pitchFamily="34" charset="0"/>
                  <a:cs typeface="Arial" panose="020B0604020202020204" pitchFamily="34" charset="0"/>
                </a:rPr>
                <a:t>Sat-</a:t>
              </a:r>
              <a:r>
                <a:rPr lang="en-US" sz="1400" dirty="0" err="1">
                  <a:latin typeface="Arial" panose="020B0604020202020204" pitchFamily="34" charset="0"/>
                  <a:cs typeface="Arial" panose="020B0604020202020204" pitchFamily="34" charset="0"/>
                </a:rPr>
                <a:t>Unsat</a:t>
              </a:r>
              <a:r>
                <a:rPr lang="en-US" sz="1400" dirty="0">
                  <a:latin typeface="Arial" panose="020B0604020202020204" pitchFamily="34" charset="0"/>
                  <a:cs typeface="Arial" panose="020B0604020202020204" pitchFamily="34" charset="0"/>
                </a:rPr>
                <a:t> Counseling</a:t>
              </a:r>
            </a:p>
          </p:txBody>
        </p:sp>
        <p:graphicFrame>
          <p:nvGraphicFramePr>
            <p:cNvPr id="41" name="Object 40">
              <a:extLst>
                <a:ext uri="{FF2B5EF4-FFF2-40B4-BE49-F238E27FC236}">
                  <a16:creationId xmlns:a16="http://schemas.microsoft.com/office/drawing/2014/main" id="{BCBF6509-593A-B8EA-C1D3-C42B72F7934C}"/>
                </a:ext>
              </a:extLst>
            </p:cNvPr>
            <p:cNvGraphicFramePr>
              <a:graphicFrameLocks noChangeAspect="1"/>
            </p:cNvGraphicFramePr>
            <p:nvPr>
              <p:extLst>
                <p:ext uri="{D42A27DB-BD31-4B8C-83A1-F6EECF244321}">
                  <p14:modId xmlns:p14="http://schemas.microsoft.com/office/powerpoint/2010/main" val="3915849382"/>
                </p:ext>
              </p:extLst>
            </p:nvPr>
          </p:nvGraphicFramePr>
          <p:xfrm>
            <a:off x="2230847" y="4188153"/>
            <a:ext cx="558800" cy="1160462"/>
          </p:xfrm>
          <a:graphic>
            <a:graphicData uri="http://schemas.openxmlformats.org/presentationml/2006/ole">
              <mc:AlternateContent xmlns:mc="http://schemas.openxmlformats.org/markup-compatibility/2006">
                <mc:Choice xmlns:v="urn:schemas-microsoft-com:vml" Requires="v">
                  <p:oleObj name="Acrobat Document" showAsIcon="1" r:id="rId12" imgW="322560" imgH="669240" progId="Acrobat.Document.DC">
                    <p:embed/>
                  </p:oleObj>
                </mc:Choice>
                <mc:Fallback>
                  <p:oleObj name="Acrobat Document" showAsIcon="1" r:id="rId12" imgW="322560" imgH="669240" progId="Acrobat.Document.DC">
                    <p:embed/>
                    <p:pic>
                      <p:nvPicPr>
                        <p:cNvPr id="41" name="Object 40">
                          <a:extLst>
                            <a:ext uri="{FF2B5EF4-FFF2-40B4-BE49-F238E27FC236}">
                              <a16:creationId xmlns:a16="http://schemas.microsoft.com/office/drawing/2014/main" id="{BCBF6509-593A-B8EA-C1D3-C42B72F7934C}"/>
                            </a:ext>
                          </a:extLst>
                        </p:cNvPr>
                        <p:cNvPicPr/>
                        <p:nvPr/>
                      </p:nvPicPr>
                      <p:blipFill>
                        <a:blip r:embed="rId7"/>
                        <a:stretch>
                          <a:fillRect/>
                        </a:stretch>
                      </p:blipFill>
                      <p:spPr>
                        <a:xfrm>
                          <a:off x="2230847" y="4188153"/>
                          <a:ext cx="558800" cy="1160462"/>
                        </a:xfrm>
                        <a:prstGeom prst="rect">
                          <a:avLst/>
                        </a:prstGeom>
                      </p:spPr>
                    </p:pic>
                  </p:oleObj>
                </mc:Fallback>
              </mc:AlternateContent>
            </a:graphicData>
          </a:graphic>
        </p:graphicFrame>
      </p:grpSp>
      <p:sp>
        <p:nvSpPr>
          <p:cNvPr id="5" name="TextBox 4">
            <a:extLst>
              <a:ext uri="{FF2B5EF4-FFF2-40B4-BE49-F238E27FC236}">
                <a16:creationId xmlns:a16="http://schemas.microsoft.com/office/drawing/2014/main" id="{B04B2BF7-C363-EB66-0965-26646C578324}"/>
              </a:ext>
            </a:extLst>
          </p:cNvPr>
          <p:cNvSpPr txBox="1"/>
          <p:nvPr/>
        </p:nvSpPr>
        <p:spPr>
          <a:xfrm>
            <a:off x="3047223" y="6192523"/>
            <a:ext cx="6097554" cy="584775"/>
          </a:xfrm>
          <a:prstGeom prst="rect">
            <a:avLst/>
          </a:prstGeom>
          <a:noFill/>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AR 600-9, 3-5, TABLE 3-1, &amp; ALARACT 032-2025</a:t>
            </a:r>
          </a:p>
          <a:p>
            <a:pPr marL="0" indent="0" algn="ctr">
              <a:buNone/>
            </a:pPr>
            <a:endParaRPr lang="en-US" sz="1600" b="1" dirty="0">
              <a:solidFill>
                <a:srgbClr val="FF000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A8B87EE3-512F-34BC-B064-975E01432FEC}"/>
              </a:ext>
            </a:extLst>
          </p:cNvPr>
          <p:cNvGrpSpPr/>
          <p:nvPr/>
        </p:nvGrpSpPr>
        <p:grpSpPr>
          <a:xfrm>
            <a:off x="138779" y="5031290"/>
            <a:ext cx="1391920" cy="1371600"/>
            <a:chOff x="138779" y="5031290"/>
            <a:chExt cx="1391920" cy="1371600"/>
          </a:xfrm>
        </p:grpSpPr>
        <p:sp>
          <p:nvSpPr>
            <p:cNvPr id="18" name="TextBox 17">
              <a:extLst>
                <a:ext uri="{FF2B5EF4-FFF2-40B4-BE49-F238E27FC236}">
                  <a16:creationId xmlns:a16="http://schemas.microsoft.com/office/drawing/2014/main" id="{E4F9C065-6052-C4E1-8485-7E71AB3C3006}"/>
                </a:ext>
              </a:extLst>
            </p:cNvPr>
            <p:cNvSpPr txBox="1"/>
            <p:nvPr/>
          </p:nvSpPr>
          <p:spPr>
            <a:xfrm>
              <a:off x="138779" y="5585929"/>
              <a:ext cx="139192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SFPA Flag, Par (Example)</a:t>
              </a:r>
            </a:p>
          </p:txBody>
        </p:sp>
        <p:graphicFrame>
          <p:nvGraphicFramePr>
            <p:cNvPr id="7" name="Object 6">
              <a:extLst>
                <a:ext uri="{FF2B5EF4-FFF2-40B4-BE49-F238E27FC236}">
                  <a16:creationId xmlns:a16="http://schemas.microsoft.com/office/drawing/2014/main" id="{FDDF7FB5-E9A3-7DC9-04F7-D89B43021006}"/>
                </a:ext>
              </a:extLst>
            </p:cNvPr>
            <p:cNvGraphicFramePr>
              <a:graphicFrameLocks noChangeAspect="1"/>
            </p:cNvGraphicFramePr>
            <p:nvPr>
              <p:extLst>
                <p:ext uri="{D42A27DB-BD31-4B8C-83A1-F6EECF244321}">
                  <p14:modId xmlns:p14="http://schemas.microsoft.com/office/powerpoint/2010/main" val="837223410"/>
                </p:ext>
              </p:extLst>
            </p:nvPr>
          </p:nvGraphicFramePr>
          <p:xfrm>
            <a:off x="477952" y="5031290"/>
            <a:ext cx="677336" cy="1371600"/>
          </p:xfrm>
          <a:graphic>
            <a:graphicData uri="http://schemas.openxmlformats.org/presentationml/2006/ole">
              <mc:AlternateContent xmlns:mc="http://schemas.openxmlformats.org/markup-compatibility/2006">
                <mc:Choice xmlns:v="urn:schemas-microsoft-com:vml" Requires="v">
                  <p:oleObj name="Acrobat Document" showAsIcon="1" r:id="rId13" imgW="381077" imgH="771525" progId="Acrobat.Document.DC">
                    <p:embed/>
                  </p:oleObj>
                </mc:Choice>
                <mc:Fallback>
                  <p:oleObj name="Acrobat Document" showAsIcon="1" r:id="rId13" imgW="381077" imgH="771525" progId="Acrobat.Document.DC">
                    <p:embed/>
                    <p:pic>
                      <p:nvPicPr>
                        <p:cNvPr id="7" name="Object 6">
                          <a:extLst>
                            <a:ext uri="{FF2B5EF4-FFF2-40B4-BE49-F238E27FC236}">
                              <a16:creationId xmlns:a16="http://schemas.microsoft.com/office/drawing/2014/main" id="{FDDF7FB5-E9A3-7DC9-04F7-D89B43021006}"/>
                            </a:ext>
                          </a:extLst>
                        </p:cNvPr>
                        <p:cNvPicPr/>
                        <p:nvPr/>
                      </p:nvPicPr>
                      <p:blipFill>
                        <a:blip r:embed="rId14"/>
                        <a:stretch>
                          <a:fillRect/>
                        </a:stretch>
                      </p:blipFill>
                      <p:spPr>
                        <a:xfrm>
                          <a:off x="477952" y="5031290"/>
                          <a:ext cx="677336" cy="1371600"/>
                        </a:xfrm>
                        <a:prstGeom prst="rect">
                          <a:avLst/>
                        </a:prstGeom>
                      </p:spPr>
                    </p:pic>
                  </p:oleObj>
                </mc:Fallback>
              </mc:AlternateContent>
            </a:graphicData>
          </a:graphic>
        </p:graphicFrame>
      </p:grpSp>
      <p:graphicFrame>
        <p:nvGraphicFramePr>
          <p:cNvPr id="10" name="Object 9">
            <a:extLst>
              <a:ext uri="{FF2B5EF4-FFF2-40B4-BE49-F238E27FC236}">
                <a16:creationId xmlns:a16="http://schemas.microsoft.com/office/drawing/2014/main" id="{624A79E2-F381-755E-E03B-789EBB9D9447}"/>
              </a:ext>
            </a:extLst>
          </p:cNvPr>
          <p:cNvGraphicFramePr>
            <a:graphicFrameLocks/>
          </p:cNvGraphicFramePr>
          <p:nvPr>
            <p:extLst>
              <p:ext uri="{D42A27DB-BD31-4B8C-83A1-F6EECF244321}">
                <p14:modId xmlns:p14="http://schemas.microsoft.com/office/powerpoint/2010/main" val="1790708188"/>
              </p:ext>
            </p:extLst>
          </p:nvPr>
        </p:nvGraphicFramePr>
        <p:xfrm>
          <a:off x="6809053" y="3659698"/>
          <a:ext cx="1389888" cy="1371600"/>
        </p:xfrm>
        <a:graphic>
          <a:graphicData uri="http://schemas.openxmlformats.org/presentationml/2006/ole">
            <mc:AlternateContent xmlns:mc="http://schemas.openxmlformats.org/markup-compatibility/2006">
              <mc:Choice xmlns:v="urn:schemas-microsoft-com:vml" Requires="v">
                <p:oleObj name="Document" showAsIcon="1" r:id="rId15" imgW="914400" imgH="771525" progId="Word.Document.12">
                  <p:embed/>
                </p:oleObj>
              </mc:Choice>
              <mc:Fallback>
                <p:oleObj name="Document" showAsIcon="1" r:id="rId15" imgW="914400" imgH="771525" progId="Word.Document.12">
                  <p:embed/>
                  <p:pic>
                    <p:nvPicPr>
                      <p:cNvPr id="10" name="Object 9">
                        <a:extLst>
                          <a:ext uri="{FF2B5EF4-FFF2-40B4-BE49-F238E27FC236}">
                            <a16:creationId xmlns:a16="http://schemas.microsoft.com/office/drawing/2014/main" id="{624A79E2-F381-755E-E03B-789EBB9D9447}"/>
                          </a:ext>
                        </a:extLst>
                      </p:cNvPr>
                      <p:cNvPicPr preferRelativeResize="0"/>
                      <p:nvPr/>
                    </p:nvPicPr>
                    <p:blipFill>
                      <a:blip r:embed="rId16"/>
                      <a:stretch>
                        <a:fillRect/>
                      </a:stretch>
                    </p:blipFill>
                    <p:spPr>
                      <a:xfrm>
                        <a:off x="6809053" y="3659698"/>
                        <a:ext cx="1389888" cy="1371600"/>
                      </a:xfrm>
                      <a:prstGeom prst="rect">
                        <a:avLst/>
                      </a:prstGeom>
                    </p:spPr>
                  </p:pic>
                </p:oleObj>
              </mc:Fallback>
            </mc:AlternateContent>
          </a:graphicData>
        </a:graphic>
      </p:graphicFrame>
    </p:spTree>
    <p:extLst>
      <p:ext uri="{BB962C8B-B14F-4D97-AF65-F5344CB8AC3E}">
        <p14:creationId xmlns:p14="http://schemas.microsoft.com/office/powerpoint/2010/main" val="8862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816AA-4D91-4617-E189-093EEEE5F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EC6C8-19B6-BE4B-2ADC-EC32BBA2B391}"/>
              </a:ext>
            </a:extLst>
          </p:cNvPr>
          <p:cNvSpPr>
            <a:spLocks noGrp="1"/>
          </p:cNvSpPr>
          <p:nvPr>
            <p:ph type="ctrTitle"/>
          </p:nvPr>
        </p:nvSpPr>
        <p:spPr>
          <a:xfrm>
            <a:off x="1524000" y="157156"/>
            <a:ext cx="9144000" cy="1166325"/>
          </a:xfrm>
        </p:spPr>
        <p:txBody>
          <a:bodyPr>
            <a:normAutofit/>
          </a:bodyPr>
          <a:lstStyle/>
          <a:p>
            <a:r>
              <a:rPr lang="en-US" dirty="0"/>
              <a:t>MAINTAINING PACKETS</a:t>
            </a:r>
          </a:p>
        </p:txBody>
      </p:sp>
      <p:sp>
        <p:nvSpPr>
          <p:cNvPr id="3" name="TextBox 2">
            <a:extLst>
              <a:ext uri="{FF2B5EF4-FFF2-40B4-BE49-F238E27FC236}">
                <a16:creationId xmlns:a16="http://schemas.microsoft.com/office/drawing/2014/main" id="{86DEF4C6-2B05-42E7-0AE4-07BEB7E21B5E}"/>
              </a:ext>
            </a:extLst>
          </p:cNvPr>
          <p:cNvSpPr txBox="1"/>
          <p:nvPr/>
        </p:nvSpPr>
        <p:spPr>
          <a:xfrm>
            <a:off x="1524000" y="1637430"/>
            <a:ext cx="9144000" cy="372409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sz="2000" b="1" dirty="0">
                <a:solidFill>
                  <a:srgbClr val="FF0000"/>
                </a:solidFill>
                <a:latin typeface="Arial" panose="020B0604020202020204" pitchFamily="34" charset="0"/>
                <a:cs typeface="Arial" panose="020B0604020202020204" pitchFamily="34" charset="0"/>
              </a:rPr>
              <a:t>ABCT Packet check list excel file </a:t>
            </a:r>
            <a:r>
              <a:rPr lang="en-US" dirty="0">
                <a:latin typeface="Arial" panose="020B0604020202020204" pitchFamily="34" charset="0"/>
                <a:cs typeface="Arial" panose="020B0604020202020204" pitchFamily="34" charset="0"/>
              </a:rPr>
              <a:t>has everything you need to do, down to the dates that you need to accomplish monthly counseling with notes in every section.</a:t>
            </a:r>
          </a:p>
          <a:p>
            <a:endParaRPr lang="en-US" dirty="0"/>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monthly loss of either </a:t>
            </a:r>
            <a:r>
              <a:rPr lang="en-US" b="1" dirty="0">
                <a:solidFill>
                  <a:srgbClr val="FF0000"/>
                </a:solidFill>
                <a:latin typeface="Arial" panose="020B0604020202020204" pitchFamily="34" charset="0"/>
                <a:cs typeface="Arial" panose="020B0604020202020204" pitchFamily="34" charset="0"/>
              </a:rPr>
              <a:t>3 to 8 pounds </a:t>
            </a:r>
            <a:r>
              <a:rPr lang="en-US" dirty="0">
                <a:latin typeface="Arial" panose="020B0604020202020204" pitchFamily="34" charset="0"/>
                <a:cs typeface="Arial" panose="020B0604020202020204" pitchFamily="34" charset="0"/>
              </a:rPr>
              <a:t>or </a:t>
            </a:r>
            <a:r>
              <a:rPr lang="en-US" b="1" dirty="0">
                <a:solidFill>
                  <a:srgbClr val="FF0000"/>
                </a:solidFill>
                <a:latin typeface="Arial" panose="020B0604020202020204" pitchFamily="34" charset="0"/>
                <a:cs typeface="Arial" panose="020B0604020202020204" pitchFamily="34" charset="0"/>
              </a:rPr>
              <a:t>1 percent body fat </a:t>
            </a:r>
            <a:r>
              <a:rPr lang="en-US" dirty="0">
                <a:latin typeface="Arial" panose="020B0604020202020204" pitchFamily="34" charset="0"/>
                <a:cs typeface="Arial" panose="020B0604020202020204" pitchFamily="34" charset="0"/>
              </a:rPr>
              <a:t>are both considered to be safely attainable goals that enable Soldiers to lose excess body fat and meet the body fat standards. Soldiers that meet either of these goals are considered to be making satisfactory progress in the ABCP.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enrolled in ABCP </a:t>
            </a:r>
            <a:r>
              <a:rPr lang="en-US" b="1" dirty="0">
                <a:solidFill>
                  <a:srgbClr val="FF0000"/>
                </a:solidFill>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complete monthly HT/WT assessments without exception. Field exercises are not a valid reason to miss an assessment, and </a:t>
            </a:r>
            <a:r>
              <a:rPr lang="en-US" b="1" dirty="0">
                <a:solidFill>
                  <a:srgbClr val="FF0000"/>
                </a:solidFill>
                <a:latin typeface="Arial" panose="020B0604020202020204" pitchFamily="34" charset="0"/>
                <a:cs typeface="Arial" panose="020B0604020202020204" pitchFamily="34" charset="0"/>
              </a:rPr>
              <a:t>missed assessments </a:t>
            </a:r>
            <a:r>
              <a:rPr lang="en-US" dirty="0">
                <a:latin typeface="Arial" panose="020B0604020202020204" pitchFamily="34" charset="0"/>
                <a:cs typeface="Arial" panose="020B0604020202020204" pitchFamily="34" charset="0"/>
              </a:rPr>
              <a:t>will not hold up legally during separation actions. </a:t>
            </a:r>
            <a:r>
              <a:rPr lang="en-US" b="1" dirty="0">
                <a:solidFill>
                  <a:srgbClr val="FF0000"/>
                </a:solidFill>
                <a:latin typeface="Arial" panose="020B0604020202020204" pitchFamily="34" charset="0"/>
                <a:cs typeface="Arial" panose="020B0604020202020204" pitchFamily="34" charset="0"/>
              </a:rPr>
              <a:t>Consistency</a:t>
            </a:r>
            <a:r>
              <a:rPr lang="en-US" dirty="0">
                <a:latin typeface="Arial" panose="020B0604020202020204" pitchFamily="34" charset="0"/>
                <a:cs typeface="Arial" panose="020B0604020202020204" pitchFamily="34" charset="0"/>
              </a:rPr>
              <a:t> in assessments is required.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89855B2-073B-7BEA-6B6D-9B6AE77AE378}"/>
              </a:ext>
            </a:extLst>
          </p:cNvPr>
          <p:cNvSpPr txBox="1"/>
          <p:nvPr/>
        </p:nvSpPr>
        <p:spPr>
          <a:xfrm>
            <a:off x="3047223" y="6192523"/>
            <a:ext cx="6097554" cy="338554"/>
          </a:xfrm>
          <a:prstGeom prst="rect">
            <a:avLst/>
          </a:prstGeom>
          <a:noFill/>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AR 600-9, 3-12</a:t>
            </a:r>
          </a:p>
        </p:txBody>
      </p:sp>
    </p:spTree>
    <p:extLst>
      <p:ext uri="{BB962C8B-B14F-4D97-AF65-F5344CB8AC3E}">
        <p14:creationId xmlns:p14="http://schemas.microsoft.com/office/powerpoint/2010/main" val="185152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BDA2-936D-CF3C-D4D7-7362B3F6F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662E3-93CD-69AA-DA22-4F869387AF70}"/>
              </a:ext>
            </a:extLst>
          </p:cNvPr>
          <p:cNvSpPr>
            <a:spLocks noGrp="1"/>
          </p:cNvSpPr>
          <p:nvPr>
            <p:ph type="ctrTitle"/>
          </p:nvPr>
        </p:nvSpPr>
        <p:spPr>
          <a:xfrm>
            <a:off x="1524000" y="157156"/>
            <a:ext cx="9144000" cy="1166325"/>
          </a:xfrm>
        </p:spPr>
        <p:txBody>
          <a:bodyPr>
            <a:normAutofit fontScale="90000"/>
          </a:bodyPr>
          <a:lstStyle/>
          <a:p>
            <a:r>
              <a:rPr lang="en-US" dirty="0"/>
              <a:t>TRIGGERS SEPARATION</a:t>
            </a:r>
          </a:p>
        </p:txBody>
      </p:sp>
      <p:sp>
        <p:nvSpPr>
          <p:cNvPr id="3" name="TextBox 2">
            <a:extLst>
              <a:ext uri="{FF2B5EF4-FFF2-40B4-BE49-F238E27FC236}">
                <a16:creationId xmlns:a16="http://schemas.microsoft.com/office/drawing/2014/main" id="{5DED629E-DBDE-4067-683E-D8014EFFDBC3}"/>
              </a:ext>
            </a:extLst>
          </p:cNvPr>
          <p:cNvSpPr txBox="1"/>
          <p:nvPr/>
        </p:nvSpPr>
        <p:spPr>
          <a:xfrm>
            <a:off x="729672" y="1653308"/>
            <a:ext cx="10732655"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 Arial"/>
              </a:rPr>
              <a:t>Soldier exhibits less than satisfactory progress on </a:t>
            </a:r>
            <a:r>
              <a:rPr lang="en-US" b="1" dirty="0">
                <a:solidFill>
                  <a:srgbClr val="FF0000"/>
                </a:solidFill>
                <a:latin typeface=" Arial"/>
              </a:rPr>
              <a:t>two</a:t>
            </a:r>
            <a:r>
              <a:rPr lang="en-US" b="1" dirty="0">
                <a:latin typeface=" Arial"/>
              </a:rPr>
              <a:t> </a:t>
            </a:r>
            <a:r>
              <a:rPr lang="en-US" b="1" dirty="0">
                <a:solidFill>
                  <a:srgbClr val="FF0000"/>
                </a:solidFill>
                <a:latin typeface=" Arial"/>
              </a:rPr>
              <a:t>consecutive</a:t>
            </a:r>
            <a:r>
              <a:rPr lang="en-US" b="1" dirty="0">
                <a:latin typeface=" Arial"/>
              </a:rPr>
              <a:t> </a:t>
            </a:r>
            <a:r>
              <a:rPr lang="en-US" dirty="0">
                <a:latin typeface=" Arial"/>
              </a:rPr>
              <a:t>monthly ABCP assessments; OR if Soldier still exceeds body fat standards </a:t>
            </a:r>
            <a:r>
              <a:rPr lang="en-US" b="1" dirty="0">
                <a:solidFill>
                  <a:srgbClr val="FF0000"/>
                </a:solidFill>
                <a:latin typeface=" Arial"/>
              </a:rPr>
              <a:t>after six months </a:t>
            </a:r>
            <a:r>
              <a:rPr lang="en-US" dirty="0">
                <a:latin typeface=" Arial"/>
              </a:rPr>
              <a:t>in</a:t>
            </a:r>
            <a:r>
              <a:rPr lang="en-US" b="1" dirty="0">
                <a:solidFill>
                  <a:srgbClr val="FF0000"/>
                </a:solidFill>
                <a:latin typeface=" Arial"/>
              </a:rPr>
              <a:t> </a:t>
            </a:r>
            <a:r>
              <a:rPr lang="en-US" dirty="0">
                <a:latin typeface=" Arial"/>
              </a:rPr>
              <a:t>the ABCP.</a:t>
            </a:r>
          </a:p>
          <a:p>
            <a:endParaRPr lang="en-US" dirty="0">
              <a:latin typeface=" Arial"/>
            </a:endParaRPr>
          </a:p>
          <a:p>
            <a:pPr marL="285750" indent="-285750">
              <a:buFont typeface="Arial" panose="020B0604020202020204" pitchFamily="34" charset="0"/>
              <a:buChar char="•"/>
            </a:pPr>
            <a:r>
              <a:rPr lang="en-US" dirty="0">
                <a:latin typeface=" Arial"/>
              </a:rPr>
              <a:t>If a Soldier again exceeds the body fat standard </a:t>
            </a:r>
            <a:r>
              <a:rPr lang="en-US" b="1" dirty="0">
                <a:solidFill>
                  <a:srgbClr val="FF0000"/>
                </a:solidFill>
                <a:latin typeface=" Arial"/>
              </a:rPr>
              <a:t>within 12 months </a:t>
            </a:r>
            <a:r>
              <a:rPr lang="en-US" dirty="0">
                <a:latin typeface=" Arial"/>
              </a:rPr>
              <a:t>after release from the ABCP, a </a:t>
            </a:r>
            <a:r>
              <a:rPr lang="en-US" b="1" dirty="0">
                <a:solidFill>
                  <a:srgbClr val="FF0000"/>
                </a:solidFill>
                <a:latin typeface=" Arial"/>
              </a:rPr>
              <a:t>SFPA PAR </a:t>
            </a:r>
            <a:r>
              <a:rPr lang="en-US" dirty="0">
                <a:latin typeface=" Arial"/>
              </a:rPr>
              <a:t>will be initiated on the Soldier. </a:t>
            </a:r>
          </a:p>
          <a:p>
            <a:endParaRPr lang="en-US" dirty="0">
              <a:latin typeface=" Arial"/>
            </a:endParaRPr>
          </a:p>
          <a:p>
            <a:pPr marL="285750" indent="-285750">
              <a:buFont typeface="Arial" panose="020B0604020202020204" pitchFamily="34" charset="0"/>
              <a:buChar char="•"/>
            </a:pPr>
            <a:r>
              <a:rPr lang="en-US" dirty="0">
                <a:latin typeface=" Arial"/>
              </a:rPr>
              <a:t>The Soldier will undergo a medical evaluation. If the Soldier is found to have a temporary medical condition that prevents weight or body fat loss, the Commander will follow the requirements of paragraph 3 – 11. </a:t>
            </a:r>
          </a:p>
          <a:p>
            <a:endParaRPr lang="en-US" dirty="0">
              <a:latin typeface=" Arial"/>
            </a:endParaRPr>
          </a:p>
          <a:p>
            <a:pPr marL="285750" indent="-285750">
              <a:buFont typeface="Arial" panose="020B0604020202020204" pitchFamily="34" charset="0"/>
              <a:buChar char="•"/>
            </a:pPr>
            <a:r>
              <a:rPr lang="en-US" dirty="0">
                <a:latin typeface=" Arial"/>
              </a:rPr>
              <a:t>If no underlying medical condition is found, the commander will initiate separation action, bar to continued service, or transfer to the IRR per paragraph 3–12d</a:t>
            </a:r>
            <a:r>
              <a:rPr lang="en-US" i="1" dirty="0">
                <a:latin typeface=" Arial"/>
              </a:rPr>
              <a:t>. </a:t>
            </a:r>
            <a:endParaRPr lang="en-US" dirty="0">
              <a:solidFill>
                <a:schemeClr val="tx1">
                  <a:lumMod val="95000"/>
                  <a:lumOff val="5000"/>
                </a:schemeClr>
              </a:solidFill>
              <a:latin typeface=" Arial"/>
            </a:endParaRPr>
          </a:p>
          <a:p>
            <a:endParaRPr lang="en-US" dirty="0">
              <a:latin typeface=" Arial"/>
            </a:endParaRPr>
          </a:p>
        </p:txBody>
      </p:sp>
      <p:sp>
        <p:nvSpPr>
          <p:cNvPr id="4" name="TextBox 3">
            <a:extLst>
              <a:ext uri="{FF2B5EF4-FFF2-40B4-BE49-F238E27FC236}">
                <a16:creationId xmlns:a16="http://schemas.microsoft.com/office/drawing/2014/main" id="{275E1229-9892-0C9C-9D17-4873FAF04771}"/>
              </a:ext>
            </a:extLst>
          </p:cNvPr>
          <p:cNvSpPr txBox="1"/>
          <p:nvPr/>
        </p:nvSpPr>
        <p:spPr>
          <a:xfrm>
            <a:off x="3047223" y="6192523"/>
            <a:ext cx="6097554" cy="584775"/>
          </a:xfrm>
          <a:prstGeom prst="rect">
            <a:avLst/>
          </a:prstGeom>
          <a:noFill/>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AR 600-9, 3-12, 3-14 &amp; AD 2025-18 Enclosure 3</a:t>
            </a:r>
          </a:p>
          <a:p>
            <a:pPr marL="0" indent="0" algn="ctr">
              <a:buNone/>
            </a:pP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25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524A4-97B8-0A85-AF83-D70003B50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D2CFF-5C75-D4F2-D2DF-AC8E7ABFBFA7}"/>
              </a:ext>
            </a:extLst>
          </p:cNvPr>
          <p:cNvSpPr>
            <a:spLocks noGrp="1"/>
          </p:cNvSpPr>
          <p:nvPr>
            <p:ph type="ctrTitle"/>
          </p:nvPr>
        </p:nvSpPr>
        <p:spPr>
          <a:xfrm>
            <a:off x="1524000" y="157156"/>
            <a:ext cx="9144000" cy="1166325"/>
          </a:xfrm>
        </p:spPr>
        <p:txBody>
          <a:bodyPr>
            <a:normAutofit fontScale="90000"/>
          </a:bodyPr>
          <a:lstStyle/>
          <a:p>
            <a:r>
              <a:rPr lang="en-US" dirty="0"/>
              <a:t>SEPARATION CONTINUED</a:t>
            </a:r>
          </a:p>
        </p:txBody>
      </p:sp>
      <p:sp>
        <p:nvSpPr>
          <p:cNvPr id="3" name="TextBox 2">
            <a:extLst>
              <a:ext uri="{FF2B5EF4-FFF2-40B4-BE49-F238E27FC236}">
                <a16:creationId xmlns:a16="http://schemas.microsoft.com/office/drawing/2014/main" id="{C435CF75-DF8D-5C54-2D08-02978A7898A1}"/>
              </a:ext>
            </a:extLst>
          </p:cNvPr>
          <p:cNvSpPr txBox="1"/>
          <p:nvPr/>
        </p:nvSpPr>
        <p:spPr>
          <a:xfrm>
            <a:off x="1524000" y="1720840"/>
            <a:ext cx="91440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after </a:t>
            </a:r>
            <a:r>
              <a:rPr lang="en-US" b="1" dirty="0">
                <a:solidFill>
                  <a:srgbClr val="FF0000"/>
                </a:solidFill>
                <a:latin typeface="Arial" panose="020B0604020202020204" pitchFamily="34" charset="0"/>
                <a:cs typeface="Arial" panose="020B0604020202020204" pitchFamily="34" charset="0"/>
              </a:rPr>
              <a:t>12 months but less than 36 months </a:t>
            </a:r>
            <a:r>
              <a:rPr lang="en-US" dirty="0">
                <a:latin typeface="Arial" panose="020B0604020202020204" pitchFamily="34" charset="0"/>
                <a:cs typeface="Arial" panose="020B0604020202020204" pitchFamily="34" charset="0"/>
              </a:rPr>
              <a:t>from the date of release from the ABCP, it is determined that a Soldier again exceeds the body fat standard, a </a:t>
            </a:r>
            <a:r>
              <a:rPr lang="en-US" b="1" dirty="0">
                <a:solidFill>
                  <a:srgbClr val="FF0000"/>
                </a:solidFill>
                <a:latin typeface="Arial" panose="020B0604020202020204" pitchFamily="34" charset="0"/>
                <a:cs typeface="Arial" panose="020B0604020202020204" pitchFamily="34" charset="0"/>
              </a:rPr>
              <a:t>SPFA PAR </a:t>
            </a:r>
            <a:r>
              <a:rPr lang="en-US" dirty="0">
                <a:latin typeface="Arial" panose="020B0604020202020204" pitchFamily="34" charset="0"/>
                <a:cs typeface="Arial" panose="020B0604020202020204" pitchFamily="34" charset="0"/>
              </a:rPr>
              <a:t>will be initiated on the Soldier. The Soldier will undergo a medical evaluation.</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the Soldier is found to have a temporary medical condition that prevents weight or body fat loss, the Commander will re-enroll the Soldier in the ABCP under the requirements of paragraph 3 – 11.</a:t>
            </a:r>
          </a:p>
          <a:p>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no underlying medical condition is found, the commander will re-enroll the Soldier in the ABCP. The Soldier will have </a:t>
            </a:r>
            <a:r>
              <a:rPr lang="en-US" b="1" dirty="0">
                <a:solidFill>
                  <a:srgbClr val="FF0000"/>
                </a:solidFill>
                <a:latin typeface="Arial" panose="020B0604020202020204" pitchFamily="34" charset="0"/>
                <a:cs typeface="Arial" panose="020B0604020202020204" pitchFamily="34" charset="0"/>
              </a:rPr>
              <a:t>90 days </a:t>
            </a:r>
            <a:r>
              <a:rPr lang="en-US" dirty="0">
                <a:latin typeface="Arial" panose="020B0604020202020204" pitchFamily="34" charset="0"/>
                <a:cs typeface="Arial" panose="020B0604020202020204" pitchFamily="34" charset="0"/>
              </a:rPr>
              <a:t>to meet the standards. Soldiers who meet the body fat standard at the 90-day point will be released from the ABCP.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who </a:t>
            </a:r>
            <a:r>
              <a:rPr lang="en-US" b="1" dirty="0">
                <a:solidFill>
                  <a:srgbClr val="FF0000"/>
                </a:solidFill>
                <a:latin typeface="Arial" panose="020B0604020202020204" pitchFamily="34" charset="0"/>
                <a:cs typeface="Arial" panose="020B0604020202020204" pitchFamily="34" charset="0"/>
              </a:rPr>
              <a:t>do not </a:t>
            </a:r>
            <a:r>
              <a:rPr lang="en-US" dirty="0">
                <a:latin typeface="Arial" panose="020B0604020202020204" pitchFamily="34" charset="0"/>
                <a:cs typeface="Arial" panose="020B0604020202020204" pitchFamily="34" charset="0"/>
              </a:rPr>
              <a:t>meet the ABCP body fat standard at the 90-day point are considered ABCP failures. Commanders will initiate separation action or bar to continued service, for all Soldiers who fail to meet the body fat standard at the 90-day point. </a:t>
            </a:r>
          </a:p>
        </p:txBody>
      </p:sp>
      <p:sp>
        <p:nvSpPr>
          <p:cNvPr id="4" name="TextBox 3">
            <a:extLst>
              <a:ext uri="{FF2B5EF4-FFF2-40B4-BE49-F238E27FC236}">
                <a16:creationId xmlns:a16="http://schemas.microsoft.com/office/drawing/2014/main" id="{E6CED317-9CEF-32D2-6BF5-CCB007CDD2E7}"/>
              </a:ext>
            </a:extLst>
          </p:cNvPr>
          <p:cNvSpPr txBox="1"/>
          <p:nvPr/>
        </p:nvSpPr>
        <p:spPr>
          <a:xfrm>
            <a:off x="3047223" y="6192523"/>
            <a:ext cx="6097554" cy="584775"/>
          </a:xfrm>
          <a:prstGeom prst="rect">
            <a:avLst/>
          </a:prstGeom>
          <a:noFill/>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AR 600-9, 3-12 and 3-14</a:t>
            </a:r>
          </a:p>
          <a:p>
            <a:pPr marL="0" indent="0" algn="ctr">
              <a:buNone/>
            </a:pP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68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900C4-E9C4-3170-1B2E-86BBBE335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57033-A65E-2470-710E-535B742A6B42}"/>
              </a:ext>
            </a:extLst>
          </p:cNvPr>
          <p:cNvSpPr>
            <a:spLocks noGrp="1"/>
          </p:cNvSpPr>
          <p:nvPr>
            <p:ph type="ctrTitle"/>
          </p:nvPr>
        </p:nvSpPr>
        <p:spPr>
          <a:xfrm>
            <a:off x="1524000" y="157156"/>
            <a:ext cx="9144000" cy="1166325"/>
          </a:xfrm>
        </p:spPr>
        <p:txBody>
          <a:bodyPr>
            <a:normAutofit/>
          </a:bodyPr>
          <a:lstStyle/>
          <a:p>
            <a:r>
              <a:rPr lang="en-US" dirty="0"/>
              <a:t>ABCP DISENROLLMENT</a:t>
            </a:r>
          </a:p>
        </p:txBody>
      </p:sp>
      <p:sp>
        <p:nvSpPr>
          <p:cNvPr id="3" name="TextBox 2">
            <a:extLst>
              <a:ext uri="{FF2B5EF4-FFF2-40B4-BE49-F238E27FC236}">
                <a16:creationId xmlns:a16="http://schemas.microsoft.com/office/drawing/2014/main" id="{AB5FB66B-65F5-6D6D-8141-8FD10E2F9344}"/>
              </a:ext>
            </a:extLst>
          </p:cNvPr>
          <p:cNvSpPr txBox="1"/>
          <p:nvPr/>
        </p:nvSpPr>
        <p:spPr>
          <a:xfrm>
            <a:off x="1524000" y="1989574"/>
            <a:ext cx="9144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As soon as a Soldier complies with the body fat standard in AR 600-9, you must disenroll them from the ABCP program. Soldiers that meet the screening table weight will remain in the ABCP program until they no longer exceed the required body fat standard.</a:t>
            </a:r>
          </a:p>
          <a:p>
            <a:endParaRPr lang="en-US" dirty="0"/>
          </a:p>
          <a:p>
            <a:pPr marL="342900" indent="-342900">
              <a:buAutoNum type="arabicPeriod"/>
            </a:pPr>
            <a:r>
              <a:rPr lang="en-US" dirty="0"/>
              <a:t>Notify Soldier of Disenrollment DA Form 4856</a:t>
            </a:r>
          </a:p>
          <a:p>
            <a:pPr marL="342900" indent="-342900">
              <a:buAutoNum type="arabicPeriod"/>
            </a:pPr>
            <a:r>
              <a:rPr lang="en-US" dirty="0"/>
              <a:t>Remove SFPA Flag, PAR</a:t>
            </a:r>
          </a:p>
          <a:p>
            <a:pPr marL="342900" indent="-342900">
              <a:buAutoNum type="arabicPeriod"/>
            </a:pPr>
            <a:r>
              <a:rPr lang="en-US" dirty="0"/>
              <a:t>MFR Notification of removal from ABCP</a:t>
            </a:r>
          </a:p>
        </p:txBody>
      </p:sp>
      <p:grpSp>
        <p:nvGrpSpPr>
          <p:cNvPr id="6" name="Group 5">
            <a:extLst>
              <a:ext uri="{FF2B5EF4-FFF2-40B4-BE49-F238E27FC236}">
                <a16:creationId xmlns:a16="http://schemas.microsoft.com/office/drawing/2014/main" id="{C40BEABA-22C3-BF95-FD3C-C07EA0EA732A}"/>
              </a:ext>
            </a:extLst>
          </p:cNvPr>
          <p:cNvGrpSpPr/>
          <p:nvPr/>
        </p:nvGrpSpPr>
        <p:grpSpPr>
          <a:xfrm>
            <a:off x="1523999" y="4409993"/>
            <a:ext cx="1185705" cy="1371600"/>
            <a:chOff x="2103297" y="4615278"/>
            <a:chExt cx="1185705" cy="1371600"/>
          </a:xfrm>
        </p:grpSpPr>
        <p:graphicFrame>
          <p:nvGraphicFramePr>
            <p:cNvPr id="4" name="Object 3">
              <a:extLst>
                <a:ext uri="{FF2B5EF4-FFF2-40B4-BE49-F238E27FC236}">
                  <a16:creationId xmlns:a16="http://schemas.microsoft.com/office/drawing/2014/main" id="{789EC115-10D5-571B-0E5D-0F1845A05D20}"/>
                </a:ext>
              </a:extLst>
            </p:cNvPr>
            <p:cNvGraphicFramePr>
              <a:graphicFrameLocks noChangeAspect="1"/>
            </p:cNvGraphicFramePr>
            <p:nvPr>
              <p:extLst>
                <p:ext uri="{D42A27DB-BD31-4B8C-83A1-F6EECF244321}">
                  <p14:modId xmlns:p14="http://schemas.microsoft.com/office/powerpoint/2010/main" val="1089259379"/>
                </p:ext>
              </p:extLst>
            </p:nvPr>
          </p:nvGraphicFramePr>
          <p:xfrm>
            <a:off x="2366307" y="4615278"/>
            <a:ext cx="659686" cy="1371600"/>
          </p:xfrm>
          <a:graphic>
            <a:graphicData uri="http://schemas.openxmlformats.org/presentationml/2006/ole">
              <mc:AlternateContent xmlns:mc="http://schemas.openxmlformats.org/markup-compatibility/2006">
                <mc:Choice xmlns:v="urn:schemas-microsoft-com:vml" Requires="v">
                  <p:oleObj name="Document" showAsIcon="1" r:id="rId2" imgW="381071" imgH="792685" progId="Word.Document.12">
                    <p:embed/>
                  </p:oleObj>
                </mc:Choice>
                <mc:Fallback>
                  <p:oleObj name="Document" showAsIcon="1" r:id="rId2" imgW="381071" imgH="792685" progId="Word.Document.12">
                    <p:embed/>
                    <p:pic>
                      <p:nvPicPr>
                        <p:cNvPr id="4" name="Object 3">
                          <a:extLst>
                            <a:ext uri="{FF2B5EF4-FFF2-40B4-BE49-F238E27FC236}">
                              <a16:creationId xmlns:a16="http://schemas.microsoft.com/office/drawing/2014/main" id="{789EC115-10D5-571B-0E5D-0F1845A05D20}"/>
                            </a:ext>
                          </a:extLst>
                        </p:cNvPr>
                        <p:cNvPicPr/>
                        <p:nvPr/>
                      </p:nvPicPr>
                      <p:blipFill>
                        <a:blip r:embed="rId3"/>
                        <a:stretch>
                          <a:fillRect/>
                        </a:stretch>
                      </p:blipFill>
                      <p:spPr>
                        <a:xfrm>
                          <a:off x="2366307" y="4615278"/>
                          <a:ext cx="659686" cy="13716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1E8E28B-B127-C8C2-5D87-45EEC22B6131}"/>
                </a:ext>
              </a:extLst>
            </p:cNvPr>
            <p:cNvSpPr txBox="1"/>
            <p:nvPr/>
          </p:nvSpPr>
          <p:spPr>
            <a:xfrm>
              <a:off x="2103297" y="5211901"/>
              <a:ext cx="118570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Notification of Removal</a:t>
              </a:r>
            </a:p>
          </p:txBody>
        </p:sp>
      </p:grpSp>
      <p:grpSp>
        <p:nvGrpSpPr>
          <p:cNvPr id="9" name="Group 8">
            <a:extLst>
              <a:ext uri="{FF2B5EF4-FFF2-40B4-BE49-F238E27FC236}">
                <a16:creationId xmlns:a16="http://schemas.microsoft.com/office/drawing/2014/main" id="{1086A268-FFC0-180C-82EA-E26DBD974933}"/>
              </a:ext>
            </a:extLst>
          </p:cNvPr>
          <p:cNvGrpSpPr/>
          <p:nvPr/>
        </p:nvGrpSpPr>
        <p:grpSpPr>
          <a:xfrm>
            <a:off x="5503147" y="4409993"/>
            <a:ext cx="1185705" cy="1371600"/>
            <a:chOff x="5756041" y="4409993"/>
            <a:chExt cx="1185705" cy="1371600"/>
          </a:xfrm>
        </p:grpSpPr>
        <p:graphicFrame>
          <p:nvGraphicFramePr>
            <p:cNvPr id="7" name="Object 6">
              <a:extLst>
                <a:ext uri="{FF2B5EF4-FFF2-40B4-BE49-F238E27FC236}">
                  <a16:creationId xmlns:a16="http://schemas.microsoft.com/office/drawing/2014/main" id="{85C7E59F-B045-F971-685B-24794D4B2C00}"/>
                </a:ext>
              </a:extLst>
            </p:cNvPr>
            <p:cNvGraphicFramePr>
              <a:graphicFrameLocks noChangeAspect="1"/>
            </p:cNvGraphicFramePr>
            <p:nvPr>
              <p:extLst>
                <p:ext uri="{D42A27DB-BD31-4B8C-83A1-F6EECF244321}">
                  <p14:modId xmlns:p14="http://schemas.microsoft.com/office/powerpoint/2010/main" val="1555211308"/>
                </p:ext>
              </p:extLst>
            </p:nvPr>
          </p:nvGraphicFramePr>
          <p:xfrm>
            <a:off x="6019051" y="4409993"/>
            <a:ext cx="659686" cy="1371600"/>
          </p:xfrm>
          <a:graphic>
            <a:graphicData uri="http://schemas.openxmlformats.org/presentationml/2006/ole">
              <mc:AlternateContent xmlns:mc="http://schemas.openxmlformats.org/markup-compatibility/2006">
                <mc:Choice xmlns:v="urn:schemas-microsoft-com:vml" Requires="v">
                  <p:oleObj name="Acrobat Document" showAsIcon="1" r:id="rId4" imgW="381071" imgH="792685" progId="Acrobat.Document.DC">
                    <p:embed/>
                  </p:oleObj>
                </mc:Choice>
                <mc:Fallback>
                  <p:oleObj name="Acrobat Document" showAsIcon="1" r:id="rId4" imgW="381071" imgH="792685" progId="Acrobat.Document.DC">
                    <p:embed/>
                    <p:pic>
                      <p:nvPicPr>
                        <p:cNvPr id="7" name="Object 6">
                          <a:extLst>
                            <a:ext uri="{FF2B5EF4-FFF2-40B4-BE49-F238E27FC236}">
                              <a16:creationId xmlns:a16="http://schemas.microsoft.com/office/drawing/2014/main" id="{85C7E59F-B045-F971-685B-24794D4B2C00}"/>
                            </a:ext>
                          </a:extLst>
                        </p:cNvPr>
                        <p:cNvPicPr/>
                        <p:nvPr/>
                      </p:nvPicPr>
                      <p:blipFill>
                        <a:blip r:embed="rId5"/>
                        <a:stretch>
                          <a:fillRect/>
                        </a:stretch>
                      </p:blipFill>
                      <p:spPr>
                        <a:xfrm>
                          <a:off x="6019051" y="4409993"/>
                          <a:ext cx="659686" cy="13716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F2DACA2-5D2D-B89A-E8A3-92AD54F19BC9}"/>
                </a:ext>
              </a:extLst>
            </p:cNvPr>
            <p:cNvSpPr txBox="1"/>
            <p:nvPr/>
          </p:nvSpPr>
          <p:spPr>
            <a:xfrm>
              <a:off x="5756041" y="5006616"/>
              <a:ext cx="118570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DA Form 4856</a:t>
              </a:r>
            </a:p>
          </p:txBody>
        </p:sp>
      </p:grpSp>
      <p:sp>
        <p:nvSpPr>
          <p:cNvPr id="13" name="TextBox 12">
            <a:extLst>
              <a:ext uri="{FF2B5EF4-FFF2-40B4-BE49-F238E27FC236}">
                <a16:creationId xmlns:a16="http://schemas.microsoft.com/office/drawing/2014/main" id="{B1B3D250-1E63-A9B9-521A-84BFD72BA049}"/>
              </a:ext>
            </a:extLst>
          </p:cNvPr>
          <p:cNvSpPr txBox="1"/>
          <p:nvPr/>
        </p:nvSpPr>
        <p:spPr>
          <a:xfrm>
            <a:off x="3047223" y="6192523"/>
            <a:ext cx="6097554" cy="584775"/>
          </a:xfrm>
          <a:prstGeom prst="rect">
            <a:avLst/>
          </a:prstGeom>
          <a:noFill/>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AR 600-9, 3-13 &amp; ALARACT 032-2025</a:t>
            </a:r>
          </a:p>
          <a:p>
            <a:pPr marL="0" indent="0" algn="ctr">
              <a:buNone/>
            </a:pPr>
            <a:endParaRPr lang="en-US" sz="1600" b="1" dirty="0">
              <a:solidFill>
                <a:srgbClr val="FF000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0825E6C-DA98-6877-7721-B2B2F99152BC}"/>
              </a:ext>
            </a:extLst>
          </p:cNvPr>
          <p:cNvGrpSpPr/>
          <p:nvPr/>
        </p:nvGrpSpPr>
        <p:grpSpPr>
          <a:xfrm>
            <a:off x="9482295" y="4409993"/>
            <a:ext cx="1185705" cy="1371600"/>
            <a:chOff x="9482295" y="4409993"/>
            <a:chExt cx="1185705" cy="1371600"/>
          </a:xfrm>
        </p:grpSpPr>
        <p:sp>
          <p:nvSpPr>
            <p:cNvPr id="11" name="TextBox 10">
              <a:extLst>
                <a:ext uri="{FF2B5EF4-FFF2-40B4-BE49-F238E27FC236}">
                  <a16:creationId xmlns:a16="http://schemas.microsoft.com/office/drawing/2014/main" id="{74C4F487-FEFC-4D09-ADAF-D996AC5322D8}"/>
                </a:ext>
              </a:extLst>
            </p:cNvPr>
            <p:cNvSpPr txBox="1"/>
            <p:nvPr/>
          </p:nvSpPr>
          <p:spPr>
            <a:xfrm>
              <a:off x="9482295" y="5006616"/>
              <a:ext cx="118570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SPFA Flag Removal</a:t>
              </a:r>
            </a:p>
          </p:txBody>
        </p:sp>
        <p:graphicFrame>
          <p:nvGraphicFramePr>
            <p:cNvPr id="14" name="Object 13">
              <a:extLst>
                <a:ext uri="{FF2B5EF4-FFF2-40B4-BE49-F238E27FC236}">
                  <a16:creationId xmlns:a16="http://schemas.microsoft.com/office/drawing/2014/main" id="{7C2C8FCE-FC0F-824A-F8A0-38B2265AA813}"/>
                </a:ext>
              </a:extLst>
            </p:cNvPr>
            <p:cNvGraphicFramePr>
              <a:graphicFrameLocks noChangeAspect="1"/>
            </p:cNvGraphicFramePr>
            <p:nvPr>
              <p:extLst>
                <p:ext uri="{D42A27DB-BD31-4B8C-83A1-F6EECF244321}">
                  <p14:modId xmlns:p14="http://schemas.microsoft.com/office/powerpoint/2010/main" val="1863779127"/>
                </p:ext>
              </p:extLst>
            </p:nvPr>
          </p:nvGraphicFramePr>
          <p:xfrm>
            <a:off x="9736479" y="4409993"/>
            <a:ext cx="677336" cy="1371600"/>
          </p:xfrm>
          <a:graphic>
            <a:graphicData uri="http://schemas.openxmlformats.org/presentationml/2006/ole">
              <mc:AlternateContent xmlns:mc="http://schemas.openxmlformats.org/markup-compatibility/2006">
                <mc:Choice xmlns:v="urn:schemas-microsoft-com:vml" Requires="v">
                  <p:oleObj name="Acrobat Document" showAsIcon="1" r:id="rId6" imgW="381077" imgH="771525" progId="Acrobat.Document.DC">
                    <p:embed/>
                  </p:oleObj>
                </mc:Choice>
                <mc:Fallback>
                  <p:oleObj name="Acrobat Document" showAsIcon="1" r:id="rId6" imgW="381077" imgH="771525" progId="Acrobat.Document.DC">
                    <p:embed/>
                    <p:pic>
                      <p:nvPicPr>
                        <p:cNvPr id="14" name="Object 13">
                          <a:extLst>
                            <a:ext uri="{FF2B5EF4-FFF2-40B4-BE49-F238E27FC236}">
                              <a16:creationId xmlns:a16="http://schemas.microsoft.com/office/drawing/2014/main" id="{7C2C8FCE-FC0F-824A-F8A0-38B2265AA813}"/>
                            </a:ext>
                          </a:extLst>
                        </p:cNvPr>
                        <p:cNvPicPr/>
                        <p:nvPr/>
                      </p:nvPicPr>
                      <p:blipFill>
                        <a:blip r:embed="rId7"/>
                        <a:stretch>
                          <a:fillRect/>
                        </a:stretch>
                      </p:blipFill>
                      <p:spPr>
                        <a:xfrm>
                          <a:off x="9736479" y="4409993"/>
                          <a:ext cx="677336" cy="1371600"/>
                        </a:xfrm>
                        <a:prstGeom prst="rect">
                          <a:avLst/>
                        </a:prstGeom>
                      </p:spPr>
                    </p:pic>
                  </p:oleObj>
                </mc:Fallback>
              </mc:AlternateContent>
            </a:graphicData>
          </a:graphic>
        </p:graphicFrame>
      </p:grpSp>
    </p:spTree>
    <p:extLst>
      <p:ext uri="{BB962C8B-B14F-4D97-AF65-F5344CB8AC3E}">
        <p14:creationId xmlns:p14="http://schemas.microsoft.com/office/powerpoint/2010/main" val="8831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D12D-1A9A-74F8-30B8-8922CBC01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0DBB7-4DEA-A6DF-FB41-49FB0146EA71}"/>
              </a:ext>
            </a:extLst>
          </p:cNvPr>
          <p:cNvSpPr>
            <a:spLocks noGrp="1"/>
          </p:cNvSpPr>
          <p:nvPr>
            <p:ph type="ctrTitle"/>
          </p:nvPr>
        </p:nvSpPr>
        <p:spPr>
          <a:xfrm>
            <a:off x="1524000" y="157156"/>
            <a:ext cx="9144000" cy="1166325"/>
          </a:xfrm>
        </p:spPr>
        <p:txBody>
          <a:bodyPr>
            <a:noAutofit/>
          </a:bodyPr>
          <a:lstStyle/>
          <a:p>
            <a:r>
              <a:rPr lang="en-US" sz="4400" dirty="0"/>
              <a:t>DISENROLLMENT CONTINUED</a:t>
            </a:r>
          </a:p>
        </p:txBody>
      </p:sp>
      <p:sp>
        <p:nvSpPr>
          <p:cNvPr id="3" name="TextBox 2">
            <a:extLst>
              <a:ext uri="{FF2B5EF4-FFF2-40B4-BE49-F238E27FC236}">
                <a16:creationId xmlns:a16="http://schemas.microsoft.com/office/drawing/2014/main" id="{797262D0-ED8B-C3D8-3FFB-A26D11CB8E11}"/>
              </a:ext>
            </a:extLst>
          </p:cNvPr>
          <p:cNvSpPr txBox="1"/>
          <p:nvPr/>
        </p:nvSpPr>
        <p:spPr>
          <a:xfrm>
            <a:off x="1524000" y="1989574"/>
            <a:ext cx="9144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Last thing you must do is ensure these </a:t>
            </a:r>
            <a:r>
              <a:rPr lang="en-US" b="1" dirty="0">
                <a:solidFill>
                  <a:srgbClr val="FF0000"/>
                </a:solidFill>
              </a:rPr>
              <a:t>four documents </a:t>
            </a:r>
            <a:r>
              <a:rPr lang="en-US" dirty="0"/>
              <a:t>make it to S1 so it can be loaded into </a:t>
            </a:r>
            <a:r>
              <a:rPr lang="en-US" b="1" dirty="0">
                <a:solidFill>
                  <a:srgbClr val="FF0000"/>
                </a:solidFill>
              </a:rPr>
              <a:t>IPPS-A/IPERMS </a:t>
            </a:r>
            <a:r>
              <a:rPr lang="en-US" dirty="0"/>
              <a:t>accordingly. If you </a:t>
            </a:r>
            <a:r>
              <a:rPr lang="en-US" b="1" dirty="0">
                <a:solidFill>
                  <a:srgbClr val="FF0000"/>
                </a:solidFill>
              </a:rPr>
              <a:t>fail</a:t>
            </a:r>
            <a:r>
              <a:rPr lang="en-US" dirty="0"/>
              <a:t> to do that then there is no way to track the Soldier has ever been enrolled in ABCP.</a:t>
            </a:r>
          </a:p>
          <a:p>
            <a:endParaRPr lang="en-US" dirty="0"/>
          </a:p>
          <a:p>
            <a:pPr marL="342900" indent="-342900">
              <a:buAutoNum type="arabicPeriod"/>
            </a:pPr>
            <a:r>
              <a:rPr lang="en-US" dirty="0"/>
              <a:t>ABCP Enrollment Notification Counseling (AR 600-9, figure 3-1)</a:t>
            </a:r>
            <a:endParaRPr lang="en-US" strike="sngStrike" dirty="0"/>
          </a:p>
          <a:p>
            <a:pPr marL="342900" indent="-342900">
              <a:buAutoNum type="arabicPeriod"/>
            </a:pPr>
            <a:r>
              <a:rPr lang="en-US" dirty="0"/>
              <a:t>Soldier Enrollment Acknowledgment (AR 600-9, figure 3-3) </a:t>
            </a:r>
            <a:endParaRPr lang="en-US" strike="sngStrike" dirty="0"/>
          </a:p>
          <a:p>
            <a:pPr marL="342900" indent="-342900">
              <a:buAutoNum type="arabicPeriod"/>
            </a:pPr>
            <a:r>
              <a:rPr lang="en-US" dirty="0"/>
              <a:t>Soldier Action Plan (AR 600-9, figure 3-4)</a:t>
            </a:r>
            <a:r>
              <a:rPr lang="en-US" strike="sngStrike" dirty="0"/>
              <a:t> </a:t>
            </a:r>
            <a:endParaRPr lang="en-US" dirty="0"/>
          </a:p>
          <a:p>
            <a:pPr marL="342900" indent="-342900">
              <a:buAutoNum type="arabicPeriod"/>
            </a:pPr>
            <a:r>
              <a:rPr lang="en-US" dirty="0"/>
              <a:t>Notification of Release from the ABCP (AR 600-9, figure 3-8) </a:t>
            </a:r>
          </a:p>
        </p:txBody>
      </p:sp>
      <p:grpSp>
        <p:nvGrpSpPr>
          <p:cNvPr id="6" name="Group 5">
            <a:extLst>
              <a:ext uri="{FF2B5EF4-FFF2-40B4-BE49-F238E27FC236}">
                <a16:creationId xmlns:a16="http://schemas.microsoft.com/office/drawing/2014/main" id="{8EDE1EDF-DBCB-E889-E965-9E9D3D4A6349}"/>
              </a:ext>
            </a:extLst>
          </p:cNvPr>
          <p:cNvGrpSpPr/>
          <p:nvPr/>
        </p:nvGrpSpPr>
        <p:grpSpPr>
          <a:xfrm>
            <a:off x="2428349" y="4686992"/>
            <a:ext cx="1185705" cy="1371600"/>
            <a:chOff x="2103297" y="4615278"/>
            <a:chExt cx="1185705" cy="1371600"/>
          </a:xfrm>
        </p:grpSpPr>
        <p:graphicFrame>
          <p:nvGraphicFramePr>
            <p:cNvPr id="4" name="Object 3">
              <a:extLst>
                <a:ext uri="{FF2B5EF4-FFF2-40B4-BE49-F238E27FC236}">
                  <a16:creationId xmlns:a16="http://schemas.microsoft.com/office/drawing/2014/main" id="{F972C3DB-7641-409A-3B29-4D4725F9EDE1}"/>
                </a:ext>
              </a:extLst>
            </p:cNvPr>
            <p:cNvGraphicFramePr>
              <a:graphicFrameLocks noChangeAspect="1"/>
            </p:cNvGraphicFramePr>
            <p:nvPr>
              <p:extLst>
                <p:ext uri="{D42A27DB-BD31-4B8C-83A1-F6EECF244321}">
                  <p14:modId xmlns:p14="http://schemas.microsoft.com/office/powerpoint/2010/main" val="435690492"/>
                </p:ext>
              </p:extLst>
            </p:nvPr>
          </p:nvGraphicFramePr>
          <p:xfrm>
            <a:off x="2366306" y="4615278"/>
            <a:ext cx="659686" cy="1371600"/>
          </p:xfrm>
          <a:graphic>
            <a:graphicData uri="http://schemas.openxmlformats.org/presentationml/2006/ole">
              <mc:AlternateContent xmlns:mc="http://schemas.openxmlformats.org/markup-compatibility/2006">
                <mc:Choice xmlns:v="urn:schemas-microsoft-com:vml" Requires="v">
                  <p:oleObj name="Document" showAsIcon="1" r:id="rId2" imgW="381071" imgH="792685" progId="Word.Document.12">
                    <p:embed/>
                  </p:oleObj>
                </mc:Choice>
                <mc:Fallback>
                  <p:oleObj name="Document" showAsIcon="1" r:id="rId2" imgW="381071" imgH="792685" progId="Word.Document.12">
                    <p:embed/>
                    <p:pic>
                      <p:nvPicPr>
                        <p:cNvPr id="4" name="Object 3">
                          <a:extLst>
                            <a:ext uri="{FF2B5EF4-FFF2-40B4-BE49-F238E27FC236}">
                              <a16:creationId xmlns:a16="http://schemas.microsoft.com/office/drawing/2014/main" id="{F972C3DB-7641-409A-3B29-4D4725F9EDE1}"/>
                            </a:ext>
                          </a:extLst>
                        </p:cNvPr>
                        <p:cNvPicPr/>
                        <p:nvPr/>
                      </p:nvPicPr>
                      <p:blipFill>
                        <a:blip r:embed="rId3"/>
                        <a:stretch>
                          <a:fillRect/>
                        </a:stretch>
                      </p:blipFill>
                      <p:spPr>
                        <a:xfrm>
                          <a:off x="2366306" y="4615278"/>
                          <a:ext cx="659686" cy="13716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EDA28DB-705C-DBCB-1C6D-8A51B7CC48B6}"/>
                </a:ext>
              </a:extLst>
            </p:cNvPr>
            <p:cNvSpPr txBox="1"/>
            <p:nvPr/>
          </p:nvSpPr>
          <p:spPr>
            <a:xfrm>
              <a:off x="2103297" y="5211901"/>
              <a:ext cx="118570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Notification of Removal</a:t>
              </a:r>
            </a:p>
          </p:txBody>
        </p:sp>
      </p:grpSp>
      <p:grpSp>
        <p:nvGrpSpPr>
          <p:cNvPr id="13" name="Group 12">
            <a:extLst>
              <a:ext uri="{FF2B5EF4-FFF2-40B4-BE49-F238E27FC236}">
                <a16:creationId xmlns:a16="http://schemas.microsoft.com/office/drawing/2014/main" id="{8B8E54BD-D0A0-7CA7-760C-22EF849F96F9}"/>
              </a:ext>
            </a:extLst>
          </p:cNvPr>
          <p:cNvGrpSpPr/>
          <p:nvPr/>
        </p:nvGrpSpPr>
        <p:grpSpPr>
          <a:xfrm>
            <a:off x="3774955" y="4686992"/>
            <a:ext cx="1617787" cy="1371600"/>
            <a:chOff x="4883515" y="4817878"/>
            <a:chExt cx="1617787" cy="1371600"/>
          </a:xfrm>
        </p:grpSpPr>
        <p:sp>
          <p:nvSpPr>
            <p:cNvPr id="14" name="TextBox 13">
              <a:extLst>
                <a:ext uri="{FF2B5EF4-FFF2-40B4-BE49-F238E27FC236}">
                  <a16:creationId xmlns:a16="http://schemas.microsoft.com/office/drawing/2014/main" id="{E1A6CB4B-205A-3981-E9B6-4355542CF71E}"/>
                </a:ext>
              </a:extLst>
            </p:cNvPr>
            <p:cNvSpPr txBox="1"/>
            <p:nvPr/>
          </p:nvSpPr>
          <p:spPr>
            <a:xfrm>
              <a:off x="4883515" y="5414501"/>
              <a:ext cx="1617787"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Enrollment Notification MFR</a:t>
              </a:r>
            </a:p>
          </p:txBody>
        </p:sp>
        <p:graphicFrame>
          <p:nvGraphicFramePr>
            <p:cNvPr id="15" name="Object 14">
              <a:extLst>
                <a:ext uri="{FF2B5EF4-FFF2-40B4-BE49-F238E27FC236}">
                  <a16:creationId xmlns:a16="http://schemas.microsoft.com/office/drawing/2014/main" id="{6AA8A95B-8BCE-112D-D655-0572483BA492}"/>
                </a:ext>
              </a:extLst>
            </p:cNvPr>
            <p:cNvGraphicFramePr>
              <a:graphicFrameLocks noChangeAspect="1"/>
            </p:cNvGraphicFramePr>
            <p:nvPr>
              <p:extLst>
                <p:ext uri="{D42A27DB-BD31-4B8C-83A1-F6EECF244321}">
                  <p14:modId xmlns:p14="http://schemas.microsoft.com/office/powerpoint/2010/main" val="945069740"/>
                </p:ext>
              </p:extLst>
            </p:nvPr>
          </p:nvGraphicFramePr>
          <p:xfrm>
            <a:off x="5362565" y="4817878"/>
            <a:ext cx="659686" cy="1371600"/>
          </p:xfrm>
          <a:graphic>
            <a:graphicData uri="http://schemas.openxmlformats.org/presentationml/2006/ole">
              <mc:AlternateContent xmlns:mc="http://schemas.openxmlformats.org/markup-compatibility/2006">
                <mc:Choice xmlns:v="urn:schemas-microsoft-com:vml" Requires="v">
                  <p:oleObj name="Document" showAsIcon="1" r:id="rId4" imgW="381071" imgH="792685" progId="Word.Document.12">
                    <p:embed/>
                  </p:oleObj>
                </mc:Choice>
                <mc:Fallback>
                  <p:oleObj name="Document" showAsIcon="1" r:id="rId4" imgW="381071" imgH="792685" progId="Word.Document.12">
                    <p:embed/>
                    <p:pic>
                      <p:nvPicPr>
                        <p:cNvPr id="15" name="Object 14">
                          <a:extLst>
                            <a:ext uri="{FF2B5EF4-FFF2-40B4-BE49-F238E27FC236}">
                              <a16:creationId xmlns:a16="http://schemas.microsoft.com/office/drawing/2014/main" id="{6AA8A95B-8BCE-112D-D655-0572483BA492}"/>
                            </a:ext>
                          </a:extLst>
                        </p:cNvPr>
                        <p:cNvPicPr/>
                        <p:nvPr/>
                      </p:nvPicPr>
                      <p:blipFill>
                        <a:blip r:embed="rId3"/>
                        <a:stretch>
                          <a:fillRect/>
                        </a:stretch>
                      </p:blipFill>
                      <p:spPr>
                        <a:xfrm>
                          <a:off x="5362565" y="4817878"/>
                          <a:ext cx="659686" cy="1371600"/>
                        </a:xfrm>
                        <a:prstGeom prst="rect">
                          <a:avLst/>
                        </a:prstGeom>
                      </p:spPr>
                    </p:pic>
                  </p:oleObj>
                </mc:Fallback>
              </mc:AlternateContent>
            </a:graphicData>
          </a:graphic>
        </p:graphicFrame>
      </p:grpSp>
      <p:grpSp>
        <p:nvGrpSpPr>
          <p:cNvPr id="16" name="Group 15">
            <a:extLst>
              <a:ext uri="{FF2B5EF4-FFF2-40B4-BE49-F238E27FC236}">
                <a16:creationId xmlns:a16="http://schemas.microsoft.com/office/drawing/2014/main" id="{4A549A84-E4F1-F791-A0B2-DD7BE75D9F62}"/>
              </a:ext>
            </a:extLst>
          </p:cNvPr>
          <p:cNvGrpSpPr/>
          <p:nvPr/>
        </p:nvGrpSpPr>
        <p:grpSpPr>
          <a:xfrm>
            <a:off x="5553643" y="4686992"/>
            <a:ext cx="2036704" cy="1371600"/>
            <a:chOff x="539096" y="5021600"/>
            <a:chExt cx="2036704" cy="1371600"/>
          </a:xfrm>
        </p:grpSpPr>
        <p:sp>
          <p:nvSpPr>
            <p:cNvPr id="17" name="TextBox 16">
              <a:extLst>
                <a:ext uri="{FF2B5EF4-FFF2-40B4-BE49-F238E27FC236}">
                  <a16:creationId xmlns:a16="http://schemas.microsoft.com/office/drawing/2014/main" id="{E2F1F4CD-2118-4D2B-1BBD-00BBEF020377}"/>
                </a:ext>
              </a:extLst>
            </p:cNvPr>
            <p:cNvSpPr txBox="1"/>
            <p:nvPr/>
          </p:nvSpPr>
          <p:spPr>
            <a:xfrm>
              <a:off x="539096" y="5618223"/>
              <a:ext cx="2036704"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Enrollment Notification Acknowledgement</a:t>
              </a:r>
            </a:p>
          </p:txBody>
        </p:sp>
        <p:graphicFrame>
          <p:nvGraphicFramePr>
            <p:cNvPr id="18" name="Object 17">
              <a:extLst>
                <a:ext uri="{FF2B5EF4-FFF2-40B4-BE49-F238E27FC236}">
                  <a16:creationId xmlns:a16="http://schemas.microsoft.com/office/drawing/2014/main" id="{86F9293A-8362-8F4A-B3AE-003718409C12}"/>
                </a:ext>
              </a:extLst>
            </p:cNvPr>
            <p:cNvGraphicFramePr>
              <a:graphicFrameLocks noChangeAspect="1"/>
            </p:cNvGraphicFramePr>
            <p:nvPr>
              <p:extLst>
                <p:ext uri="{D42A27DB-BD31-4B8C-83A1-F6EECF244321}">
                  <p14:modId xmlns:p14="http://schemas.microsoft.com/office/powerpoint/2010/main" val="3800082560"/>
                </p:ext>
              </p:extLst>
            </p:nvPr>
          </p:nvGraphicFramePr>
          <p:xfrm>
            <a:off x="1232852" y="5021600"/>
            <a:ext cx="659686" cy="1371600"/>
          </p:xfrm>
          <a:graphic>
            <a:graphicData uri="http://schemas.openxmlformats.org/presentationml/2006/ole">
              <mc:AlternateContent xmlns:mc="http://schemas.openxmlformats.org/markup-compatibility/2006">
                <mc:Choice xmlns:v="urn:schemas-microsoft-com:vml" Requires="v">
                  <p:oleObj name="Document" showAsIcon="1" r:id="rId5" imgW="381071" imgH="792685" progId="Word.Document.12">
                    <p:embed/>
                  </p:oleObj>
                </mc:Choice>
                <mc:Fallback>
                  <p:oleObj name="Document" showAsIcon="1" r:id="rId5" imgW="381071" imgH="792685" progId="Word.Document.12">
                    <p:embed/>
                    <p:pic>
                      <p:nvPicPr>
                        <p:cNvPr id="18" name="Object 17">
                          <a:extLst>
                            <a:ext uri="{FF2B5EF4-FFF2-40B4-BE49-F238E27FC236}">
                              <a16:creationId xmlns:a16="http://schemas.microsoft.com/office/drawing/2014/main" id="{86F9293A-8362-8F4A-B3AE-003718409C12}"/>
                            </a:ext>
                          </a:extLst>
                        </p:cNvPr>
                        <p:cNvPicPr/>
                        <p:nvPr/>
                      </p:nvPicPr>
                      <p:blipFill>
                        <a:blip r:embed="rId3"/>
                        <a:stretch>
                          <a:fillRect/>
                        </a:stretch>
                      </p:blipFill>
                      <p:spPr>
                        <a:xfrm>
                          <a:off x="1232852" y="5021600"/>
                          <a:ext cx="659686" cy="1371600"/>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E758FD80-5316-6D84-6952-08ACBEBEC3D1}"/>
              </a:ext>
            </a:extLst>
          </p:cNvPr>
          <p:cNvGrpSpPr/>
          <p:nvPr/>
        </p:nvGrpSpPr>
        <p:grpSpPr>
          <a:xfrm>
            <a:off x="7751248" y="4686992"/>
            <a:ext cx="1391920" cy="1371600"/>
            <a:chOff x="2437527" y="4083880"/>
            <a:chExt cx="1391920" cy="1371600"/>
          </a:xfrm>
        </p:grpSpPr>
        <p:sp>
          <p:nvSpPr>
            <p:cNvPr id="20" name="TextBox 19">
              <a:extLst>
                <a:ext uri="{FF2B5EF4-FFF2-40B4-BE49-F238E27FC236}">
                  <a16:creationId xmlns:a16="http://schemas.microsoft.com/office/drawing/2014/main" id="{C7D20EEF-D0AE-3780-8362-B6133B5E3574}"/>
                </a:ext>
              </a:extLst>
            </p:cNvPr>
            <p:cNvSpPr txBox="1"/>
            <p:nvPr/>
          </p:nvSpPr>
          <p:spPr>
            <a:xfrm>
              <a:off x="2437527" y="4680503"/>
              <a:ext cx="139192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Soldier Action Plan</a:t>
              </a:r>
            </a:p>
          </p:txBody>
        </p:sp>
        <p:graphicFrame>
          <p:nvGraphicFramePr>
            <p:cNvPr id="21" name="Object 20">
              <a:extLst>
                <a:ext uri="{FF2B5EF4-FFF2-40B4-BE49-F238E27FC236}">
                  <a16:creationId xmlns:a16="http://schemas.microsoft.com/office/drawing/2014/main" id="{6524F390-C566-1371-22CF-02CC3A07AB67}"/>
                </a:ext>
              </a:extLst>
            </p:cNvPr>
            <p:cNvGraphicFramePr>
              <a:graphicFrameLocks noChangeAspect="1"/>
            </p:cNvGraphicFramePr>
            <p:nvPr>
              <p:extLst>
                <p:ext uri="{D42A27DB-BD31-4B8C-83A1-F6EECF244321}">
                  <p14:modId xmlns:p14="http://schemas.microsoft.com/office/powerpoint/2010/main" val="1168819994"/>
                </p:ext>
              </p:extLst>
            </p:nvPr>
          </p:nvGraphicFramePr>
          <p:xfrm>
            <a:off x="2803644" y="4083880"/>
            <a:ext cx="659686" cy="1371600"/>
          </p:xfrm>
          <a:graphic>
            <a:graphicData uri="http://schemas.openxmlformats.org/presentationml/2006/ole">
              <mc:AlternateContent xmlns:mc="http://schemas.openxmlformats.org/markup-compatibility/2006">
                <mc:Choice xmlns:v="urn:schemas-microsoft-com:vml" Requires="v">
                  <p:oleObj name="Document" showAsIcon="1" r:id="rId6" imgW="381071" imgH="792685" progId="Word.Document.12">
                    <p:embed/>
                  </p:oleObj>
                </mc:Choice>
                <mc:Fallback>
                  <p:oleObj name="Document" showAsIcon="1" r:id="rId6" imgW="381071" imgH="792685" progId="Word.Document.12">
                    <p:embed/>
                    <p:pic>
                      <p:nvPicPr>
                        <p:cNvPr id="21" name="Object 20">
                          <a:extLst>
                            <a:ext uri="{FF2B5EF4-FFF2-40B4-BE49-F238E27FC236}">
                              <a16:creationId xmlns:a16="http://schemas.microsoft.com/office/drawing/2014/main" id="{6524F390-C566-1371-22CF-02CC3A07AB67}"/>
                            </a:ext>
                          </a:extLst>
                        </p:cNvPr>
                        <p:cNvPicPr/>
                        <p:nvPr/>
                      </p:nvPicPr>
                      <p:blipFill>
                        <a:blip r:embed="rId3"/>
                        <a:stretch>
                          <a:fillRect/>
                        </a:stretch>
                      </p:blipFill>
                      <p:spPr>
                        <a:xfrm>
                          <a:off x="2803644" y="4083880"/>
                          <a:ext cx="659686" cy="1371600"/>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AC0FC9D2-54AC-3F20-B22B-1530CBFBCB62}"/>
              </a:ext>
            </a:extLst>
          </p:cNvPr>
          <p:cNvSpPr txBox="1"/>
          <p:nvPr/>
        </p:nvSpPr>
        <p:spPr>
          <a:xfrm>
            <a:off x="3047223" y="6192523"/>
            <a:ext cx="6097554" cy="584775"/>
          </a:xfrm>
          <a:prstGeom prst="rect">
            <a:avLst/>
          </a:prstGeom>
          <a:noFill/>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AR 600-9, 3-13 &amp; ALARACT 053-2024</a:t>
            </a:r>
          </a:p>
          <a:p>
            <a:pPr marL="0" indent="0" algn="ctr">
              <a:buNone/>
            </a:pP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6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A031F-99BD-6E10-B6CA-868FF7FEC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CEE70-7B1C-3F47-3590-E92B3E7097BC}"/>
              </a:ext>
            </a:extLst>
          </p:cNvPr>
          <p:cNvSpPr>
            <a:spLocks noGrp="1"/>
          </p:cNvSpPr>
          <p:nvPr>
            <p:ph type="ctrTitle"/>
          </p:nvPr>
        </p:nvSpPr>
        <p:spPr>
          <a:xfrm>
            <a:off x="1524000" y="157156"/>
            <a:ext cx="9144000" cy="1166325"/>
          </a:xfrm>
        </p:spPr>
        <p:txBody>
          <a:bodyPr>
            <a:normAutofit/>
          </a:bodyPr>
          <a:lstStyle/>
          <a:p>
            <a:r>
              <a:rPr lang="en-US" dirty="0">
                <a:latin typeface="Arial" panose="020B0604020202020204" pitchFamily="34" charset="0"/>
                <a:cs typeface="Arial" panose="020B0604020202020204" pitchFamily="34" charset="0"/>
              </a:rPr>
              <a:t>AGENDA</a:t>
            </a:r>
          </a:p>
        </p:txBody>
      </p:sp>
      <p:sp>
        <p:nvSpPr>
          <p:cNvPr id="3" name="TextBox 2">
            <a:extLst>
              <a:ext uri="{FF2B5EF4-FFF2-40B4-BE49-F238E27FC236}">
                <a16:creationId xmlns:a16="http://schemas.microsoft.com/office/drawing/2014/main" id="{EED7F7DC-C7FB-DF17-FD5A-64B4832DC49B}"/>
              </a:ext>
            </a:extLst>
          </p:cNvPr>
          <p:cNvSpPr txBox="1"/>
          <p:nvPr/>
        </p:nvSpPr>
        <p:spPr>
          <a:xfrm>
            <a:off x="1524000" y="1597688"/>
            <a:ext cx="914399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Overview</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Weigh-ins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Height and Weight Guidelines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Weight Table and BF% Standards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Exempt From Tape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One Site Tape Test Male/Female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Failed Tape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ABCP Enrollment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Building Packet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Maintaining Packets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Disenrollment from ABCP</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Common Questions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278173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A221-D6C8-661A-6945-696F5781C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7455D-B133-1C92-B17B-2916DB3DC3B0}"/>
              </a:ext>
            </a:extLst>
          </p:cNvPr>
          <p:cNvSpPr>
            <a:spLocks noGrp="1"/>
          </p:cNvSpPr>
          <p:nvPr>
            <p:ph type="ctrTitle"/>
          </p:nvPr>
        </p:nvSpPr>
        <p:spPr>
          <a:xfrm>
            <a:off x="1524000" y="157156"/>
            <a:ext cx="9144000" cy="1166325"/>
          </a:xfrm>
        </p:spPr>
        <p:txBody>
          <a:bodyPr>
            <a:normAutofit/>
          </a:bodyPr>
          <a:lstStyle/>
          <a:p>
            <a:r>
              <a:rPr lang="en-US" dirty="0">
                <a:latin typeface="Arial" panose="020B0604020202020204" pitchFamily="34" charset="0"/>
                <a:cs typeface="Arial" panose="020B0604020202020204" pitchFamily="34" charset="0"/>
              </a:rPr>
              <a:t>COMMON QUESTIONS</a:t>
            </a:r>
          </a:p>
        </p:txBody>
      </p:sp>
      <p:sp>
        <p:nvSpPr>
          <p:cNvPr id="7" name="TextBox 6">
            <a:extLst>
              <a:ext uri="{FF2B5EF4-FFF2-40B4-BE49-F238E27FC236}">
                <a16:creationId xmlns:a16="http://schemas.microsoft.com/office/drawing/2014/main" id="{615E0683-810D-AA25-645C-E886BF6D116C}"/>
              </a:ext>
            </a:extLst>
          </p:cNvPr>
          <p:cNvSpPr txBox="1"/>
          <p:nvPr/>
        </p:nvSpPr>
        <p:spPr>
          <a:xfrm>
            <a:off x="725115" y="1529033"/>
            <a:ext cx="10350631" cy="5509200"/>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1. If a SM has been on the program for x number of months but there is no packet, what do I do?</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Check Flag to see if at minimum they have an initial counseling notifying SM they are being flagged for being overweight. If the Flag has the counseling you need to write an MFR stating, you are restarting the program due to unmaintained packet.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If the SM has no counseling on the flag notifying the SM they have failed HT/WT and will be enrolled in the ABCP. You need remove the flag marked as ERRONEOUS and </a:t>
            </a:r>
            <a:r>
              <a:rPr lang="en-US" sz="1600" dirty="0" err="1">
                <a:latin typeface="Arial" panose="020B0604020202020204" pitchFamily="34" charset="0"/>
                <a:cs typeface="Arial" panose="020B0604020202020204" pitchFamily="34" charset="0"/>
              </a:rPr>
              <a:t>completly</a:t>
            </a:r>
            <a:r>
              <a:rPr lang="en-US" sz="1600" dirty="0">
                <a:latin typeface="Arial" panose="020B0604020202020204" pitchFamily="34" charset="0"/>
                <a:cs typeface="Arial" panose="020B0604020202020204" pitchFamily="34" charset="0"/>
              </a:rPr>
              <a:t> restart the program.</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2. Can a SM be weighed in ACUs and we just subtract weight?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 you can not subtract weight for any clothing. The only authorized uniform for tape is short, shirt, and stockings. Commanders should take into consideration when weighing SMs who have temporary braces that could hinder the outcome of being HT/WT.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3. What happens if a SM becomes pregnant while enrolled in ABCP?</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Flag is suspended during pregnancy and 180 days post postpartum.</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4. Who can conduct Height/Weight and body fat assessments?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NCOs who have been trained and certified by AWC, Dietitians, or H2F-I (Formally known as MFTs)</a:t>
            </a:r>
            <a:r>
              <a:rPr lang="en-US" sz="1600" b="1" dirty="0">
                <a:latin typeface="Arial" panose="020B0604020202020204" pitchFamily="34" charset="0"/>
                <a:cs typeface="Arial" panose="020B0604020202020204" pitchFamily="34" charset="0"/>
              </a:rPr>
              <a:t>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5. Can a SM who is flagged and on the Army Body Composition Program PCS or move units?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 being flagged for HT/WT failure is no longer transferable. SM must overcome flag before they can move</a:t>
            </a: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09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DDD90-CE2B-F3C1-58C9-33D1507CF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F8E8A-48B4-DCB4-65CE-48F5388963ED}"/>
              </a:ext>
            </a:extLst>
          </p:cNvPr>
          <p:cNvSpPr>
            <a:spLocks noGrp="1"/>
          </p:cNvSpPr>
          <p:nvPr>
            <p:ph type="ctrTitle"/>
          </p:nvPr>
        </p:nvSpPr>
        <p:spPr>
          <a:xfrm>
            <a:off x="1524000" y="157156"/>
            <a:ext cx="9144000" cy="1166325"/>
          </a:xfrm>
        </p:spPr>
        <p:txBody>
          <a:bodyPr>
            <a:normAutofit/>
          </a:bodyPr>
          <a:lstStyle/>
          <a:p>
            <a:r>
              <a:rPr lang="en-US" dirty="0">
                <a:latin typeface="Arial" panose="020B0604020202020204" pitchFamily="34" charset="0"/>
                <a:cs typeface="Arial" panose="020B0604020202020204" pitchFamily="34" charset="0"/>
              </a:rPr>
              <a:t>REFERENCES</a:t>
            </a:r>
          </a:p>
        </p:txBody>
      </p:sp>
      <p:sp>
        <p:nvSpPr>
          <p:cNvPr id="7" name="TextBox 6">
            <a:extLst>
              <a:ext uri="{FF2B5EF4-FFF2-40B4-BE49-F238E27FC236}">
                <a16:creationId xmlns:a16="http://schemas.microsoft.com/office/drawing/2014/main" id="{9600AFF8-4738-9AED-819B-3591F83320E6}"/>
              </a:ext>
            </a:extLst>
          </p:cNvPr>
          <p:cNvSpPr txBox="1"/>
          <p:nvPr/>
        </p:nvSpPr>
        <p:spPr>
          <a:xfrm>
            <a:off x="740229" y="1533465"/>
            <a:ext cx="11045371" cy="4770537"/>
          </a:xfrm>
          <a:prstGeom prst="rect">
            <a:avLst/>
          </a:prstGeom>
          <a:noFill/>
        </p:spPr>
        <p:txBody>
          <a:bodyPr wrap="square">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ARMY REGULATION 600-9 ARMY BODY COMPOSITION PROGRAM</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ALARACT 032-2025 NOTIFICATION OF NEW ARMY BODY FAT ASSESSMENT FOR THE ARMY BODY COMPOSITION PROGRAM</a:t>
            </a:r>
            <a:endParaRPr lang="en-US" strike="sngStrike"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DA FORM 5500/5501</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AD 2025-17 </a:t>
            </a:r>
            <a:r>
              <a:rPr lang="en-US" dirty="0">
                <a:latin typeface=" Arial"/>
              </a:rPr>
              <a:t>Army Body Fat Standard for Army Fitness Test Score</a:t>
            </a:r>
            <a:endParaRPr lang="en-US" dirty="0">
              <a:latin typeface=" Arial"/>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AD 2025-18 Enclosure 3</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MILPER 25-094 Guidance for Execution of the One-Site Circumference-based Body Fat Percent Confirmation Assessment, and Criteria for Removal from the Army Body Composition Program (ABCP)</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ARMY DIRECTIVE 2023-11 ARMY BODY FAT ASSESSMENT FOR THE ARMY BODY COMPOSITION PROGRAM</a:t>
            </a:r>
          </a:p>
          <a:p>
            <a:pPr marL="457200" indent="-457200">
              <a:buFont typeface="+mj-lt"/>
              <a:buAutoNum type="arabicPeriod"/>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89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FE4DA-E85C-A948-3CD0-158742934836}"/>
            </a:ext>
          </a:extLst>
        </p:cNvPr>
        <p:cNvGrpSpPr/>
        <p:nvPr/>
      </p:nvGrpSpPr>
      <p:grpSpPr>
        <a:xfrm>
          <a:off x="0" y="0"/>
          <a:ext cx="0" cy="0"/>
          <a:chOff x="0" y="0"/>
          <a:chExt cx="0" cy="0"/>
        </a:xfrm>
      </p:grpSpPr>
      <p:pic>
        <p:nvPicPr>
          <p:cNvPr id="6" name="Picture 5" descr="A group of people running">
            <a:extLst>
              <a:ext uri="{FF2B5EF4-FFF2-40B4-BE49-F238E27FC236}">
                <a16:creationId xmlns:a16="http://schemas.microsoft.com/office/drawing/2014/main" id="{313B3831-AABB-7D5F-3D4A-A14821BA8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7" y="0"/>
            <a:ext cx="12322629" cy="6953460"/>
          </a:xfrm>
          <a:prstGeom prst="rect">
            <a:avLst/>
          </a:prstGeom>
        </p:spPr>
      </p:pic>
      <p:sp>
        <p:nvSpPr>
          <p:cNvPr id="3" name="TextBox 2">
            <a:extLst>
              <a:ext uri="{FF2B5EF4-FFF2-40B4-BE49-F238E27FC236}">
                <a16:creationId xmlns:a16="http://schemas.microsoft.com/office/drawing/2014/main" id="{FCF8363A-3204-5BAA-6E97-083CA1173E02}"/>
              </a:ext>
            </a:extLst>
          </p:cNvPr>
          <p:cNvSpPr txBox="1"/>
          <p:nvPr/>
        </p:nvSpPr>
        <p:spPr>
          <a:xfrm>
            <a:off x="1523999" y="2497976"/>
            <a:ext cx="9143999" cy="1862048"/>
          </a:xfrm>
          <a:prstGeom prst="rect">
            <a:avLst/>
          </a:prstGeom>
          <a:noFill/>
        </p:spPr>
        <p:txBody>
          <a:bodyPr wrap="square" rtlCol="0">
            <a:spAutoFit/>
          </a:bodyPr>
          <a:lstStyle/>
          <a:p>
            <a:pPr algn="ctr"/>
            <a:r>
              <a:rPr lang="en-US" sz="11500" dirty="0">
                <a:solidFill>
                  <a:schemeClr val="bg1"/>
                </a:solidFill>
                <a:latin typeface="Arial" panose="020B0604020202020204" pitchFamily="34" charset="0"/>
                <a:cs typeface="Arial" panose="020B0604020202020204" pitchFamily="34" charset="0"/>
              </a:rPr>
              <a:t>Questions?</a:t>
            </a:r>
          </a:p>
        </p:txBody>
      </p:sp>
      <p:sp>
        <p:nvSpPr>
          <p:cNvPr id="28" name="Title 1">
            <a:extLst>
              <a:ext uri="{FF2B5EF4-FFF2-40B4-BE49-F238E27FC236}">
                <a16:creationId xmlns:a16="http://schemas.microsoft.com/office/drawing/2014/main" id="{C732F9C1-65A9-A78C-AD29-9A884962E01C}"/>
              </a:ext>
            </a:extLst>
          </p:cNvPr>
          <p:cNvSpPr>
            <a:spLocks noGrp="1"/>
          </p:cNvSpPr>
          <p:nvPr>
            <p:ph type="ctrTitle"/>
          </p:nvPr>
        </p:nvSpPr>
        <p:spPr>
          <a:xfrm>
            <a:off x="1112017" y="0"/>
            <a:ext cx="9967965" cy="1470677"/>
          </a:xfrm>
        </p:spPr>
        <p:txBody>
          <a:bodyPr>
            <a:noAutofit/>
          </a:bodyPr>
          <a:lstStyle/>
          <a:p>
            <a:r>
              <a:rPr lang="en-US" sz="4800" dirty="0"/>
              <a:t>ABCP: MAINTAINING READINESS THROUGH STANDARDS</a:t>
            </a:r>
            <a:endParaRPr lang="en-US" sz="4800" dirty="0">
              <a:latin typeface="Arial" panose="020B0604020202020204" pitchFamily="34" charset="0"/>
              <a:cs typeface="Arial" panose="020B0604020202020204" pitchFamily="34" charset="0"/>
            </a:endParaRPr>
          </a:p>
        </p:txBody>
      </p:sp>
      <p:pic>
        <p:nvPicPr>
          <p:cNvPr id="29" name="Picture 28" descr="7ID PATCH (SHADED).png">
            <a:extLst>
              <a:ext uri="{FF2B5EF4-FFF2-40B4-BE49-F238E27FC236}">
                <a16:creationId xmlns:a16="http://schemas.microsoft.com/office/drawing/2014/main" id="{D41CFD1A-01A0-D84E-ED19-461B679A0FA6}"/>
              </a:ext>
            </a:extLst>
          </p:cNvPr>
          <p:cNvPicPr>
            <a:picLocks noChangeAspect="1"/>
          </p:cNvPicPr>
          <p:nvPr/>
        </p:nvPicPr>
        <p:blipFill>
          <a:blip r:embed="rId3" cstate="email"/>
          <a:stretch>
            <a:fillRect/>
          </a:stretch>
        </p:blipFill>
        <p:spPr>
          <a:xfrm>
            <a:off x="1" y="99037"/>
            <a:ext cx="1219199" cy="1219199"/>
          </a:xfrm>
          <a:prstGeom prst="rect">
            <a:avLst/>
          </a:prstGeom>
        </p:spPr>
      </p:pic>
      <p:pic>
        <p:nvPicPr>
          <p:cNvPr id="30" name="Picture 29" descr="C:\Users\tymon.lamar\Pictures\7ID Approved Graphics\7ID DUI (enhanced crest).png">
            <a:extLst>
              <a:ext uri="{FF2B5EF4-FFF2-40B4-BE49-F238E27FC236}">
                <a16:creationId xmlns:a16="http://schemas.microsoft.com/office/drawing/2014/main" id="{E6AABB86-9DE5-4974-EA22-1A12763C316A}"/>
              </a:ext>
            </a:extLst>
          </p:cNvPr>
          <p:cNvPicPr>
            <a:picLocks noChangeAspect="1" noChangeArrowheads="1"/>
          </p:cNvPicPr>
          <p:nvPr/>
        </p:nvPicPr>
        <p:blipFill>
          <a:blip r:embed="rId4" cstate="email"/>
          <a:srcRect/>
          <a:stretch>
            <a:fillRect/>
          </a:stretch>
        </p:blipFill>
        <p:spPr bwMode="auto">
          <a:xfrm>
            <a:off x="10972800" y="175725"/>
            <a:ext cx="1219200" cy="1219200"/>
          </a:xfrm>
          <a:prstGeom prst="rect">
            <a:avLst/>
          </a:prstGeom>
          <a:noFill/>
          <a:ln w="9525">
            <a:noFill/>
            <a:miter lim="800000"/>
            <a:headEnd/>
            <a:tailEnd/>
          </a:ln>
        </p:spPr>
      </p:pic>
      <p:grpSp>
        <p:nvGrpSpPr>
          <p:cNvPr id="31" name="Group 26">
            <a:extLst>
              <a:ext uri="{FF2B5EF4-FFF2-40B4-BE49-F238E27FC236}">
                <a16:creationId xmlns:a16="http://schemas.microsoft.com/office/drawing/2014/main" id="{691DC1BE-1EB2-DD76-49A2-BCE77AAB97D1}"/>
              </a:ext>
            </a:extLst>
          </p:cNvPr>
          <p:cNvGrpSpPr/>
          <p:nvPr/>
        </p:nvGrpSpPr>
        <p:grpSpPr>
          <a:xfrm>
            <a:off x="0" y="1466303"/>
            <a:ext cx="12192000" cy="45719"/>
            <a:chOff x="762000" y="990600"/>
            <a:chExt cx="7924799" cy="76200"/>
          </a:xfrm>
          <a:solidFill>
            <a:srgbClr val="007A37"/>
          </a:solidFill>
        </p:grpSpPr>
        <p:grpSp>
          <p:nvGrpSpPr>
            <p:cNvPr id="32" name="Group 26">
              <a:extLst>
                <a:ext uri="{FF2B5EF4-FFF2-40B4-BE49-F238E27FC236}">
                  <a16:creationId xmlns:a16="http://schemas.microsoft.com/office/drawing/2014/main" id="{1F4CC1D3-1B12-A3D3-172D-AA67C4BAF58C}"/>
                </a:ext>
              </a:extLst>
            </p:cNvPr>
            <p:cNvGrpSpPr>
              <a:grpSpLocks/>
            </p:cNvGrpSpPr>
            <p:nvPr/>
          </p:nvGrpSpPr>
          <p:grpSpPr bwMode="auto">
            <a:xfrm>
              <a:off x="8511232" y="990600"/>
              <a:ext cx="175567" cy="76200"/>
              <a:chOff x="5489" y="439"/>
              <a:chExt cx="123" cy="181"/>
            </a:xfrm>
            <a:grpFill/>
          </p:grpSpPr>
          <p:sp>
            <p:nvSpPr>
              <p:cNvPr id="42" name="Rectangle 27">
                <a:extLst>
                  <a:ext uri="{FF2B5EF4-FFF2-40B4-BE49-F238E27FC236}">
                    <a16:creationId xmlns:a16="http://schemas.microsoft.com/office/drawing/2014/main" id="{8E907EEF-F2A0-AF59-48B6-D3B8005F43D2}"/>
                  </a:ext>
                </a:extLst>
              </p:cNvPr>
              <p:cNvSpPr>
                <a:spLocks noChangeArrowheads="1"/>
              </p:cNvSpPr>
              <p:nvPr/>
            </p:nvSpPr>
            <p:spPr bwMode="auto">
              <a:xfrm>
                <a:off x="5588" y="439"/>
                <a:ext cx="24"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43" name="Rectangle 28">
                <a:extLst>
                  <a:ext uri="{FF2B5EF4-FFF2-40B4-BE49-F238E27FC236}">
                    <a16:creationId xmlns:a16="http://schemas.microsoft.com/office/drawing/2014/main" id="{E85AAA78-9558-2C06-98DC-914F075ADBB4}"/>
                  </a:ext>
                </a:extLst>
              </p:cNvPr>
              <p:cNvSpPr>
                <a:spLocks noChangeArrowheads="1"/>
              </p:cNvSpPr>
              <p:nvPr/>
            </p:nvSpPr>
            <p:spPr bwMode="auto">
              <a:xfrm>
                <a:off x="5489" y="439"/>
                <a:ext cx="56"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33" name="Group 29">
              <a:extLst>
                <a:ext uri="{FF2B5EF4-FFF2-40B4-BE49-F238E27FC236}">
                  <a16:creationId xmlns:a16="http://schemas.microsoft.com/office/drawing/2014/main" id="{8E5AFD18-779A-9E22-537F-893216B63A45}"/>
                </a:ext>
              </a:extLst>
            </p:cNvPr>
            <p:cNvGrpSpPr>
              <a:grpSpLocks/>
            </p:cNvGrpSpPr>
            <p:nvPr/>
          </p:nvGrpSpPr>
          <p:grpSpPr bwMode="auto">
            <a:xfrm>
              <a:off x="8045888" y="990600"/>
              <a:ext cx="389673" cy="76200"/>
              <a:chOff x="5163" y="439"/>
              <a:chExt cx="273" cy="181"/>
            </a:xfrm>
            <a:grpFill/>
          </p:grpSpPr>
          <p:sp>
            <p:nvSpPr>
              <p:cNvPr id="40" name="Rectangle 30">
                <a:extLst>
                  <a:ext uri="{FF2B5EF4-FFF2-40B4-BE49-F238E27FC236}">
                    <a16:creationId xmlns:a16="http://schemas.microsoft.com/office/drawing/2014/main" id="{035AD35C-EDF8-10E3-24B7-993948E0C27E}"/>
                  </a:ext>
                </a:extLst>
              </p:cNvPr>
              <p:cNvSpPr>
                <a:spLocks noChangeArrowheads="1"/>
              </p:cNvSpPr>
              <p:nvPr/>
            </p:nvSpPr>
            <p:spPr bwMode="auto">
              <a:xfrm>
                <a:off x="5342" y="439"/>
                <a:ext cx="94"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41" name="Rectangle 31">
                <a:extLst>
                  <a:ext uri="{FF2B5EF4-FFF2-40B4-BE49-F238E27FC236}">
                    <a16:creationId xmlns:a16="http://schemas.microsoft.com/office/drawing/2014/main" id="{5AF07399-1EB6-464C-BB45-1A5D4BA91FFF}"/>
                  </a:ext>
                </a:extLst>
              </p:cNvPr>
              <p:cNvSpPr>
                <a:spLocks noChangeArrowheads="1"/>
              </p:cNvSpPr>
              <p:nvPr/>
            </p:nvSpPr>
            <p:spPr bwMode="auto">
              <a:xfrm>
                <a:off x="5163" y="439"/>
                <a:ext cx="125"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34" name="Group 35">
              <a:extLst>
                <a:ext uri="{FF2B5EF4-FFF2-40B4-BE49-F238E27FC236}">
                  <a16:creationId xmlns:a16="http://schemas.microsoft.com/office/drawing/2014/main" id="{EB8D9581-80C5-491A-DCED-8941042DBEEC}"/>
                </a:ext>
              </a:extLst>
            </p:cNvPr>
            <p:cNvGrpSpPr>
              <a:grpSpLocks/>
            </p:cNvGrpSpPr>
            <p:nvPr/>
          </p:nvGrpSpPr>
          <p:grpSpPr bwMode="auto">
            <a:xfrm>
              <a:off x="5545142" y="990600"/>
              <a:ext cx="926369" cy="76200"/>
              <a:chOff x="3411" y="439"/>
              <a:chExt cx="649" cy="181"/>
            </a:xfrm>
            <a:grpFill/>
          </p:grpSpPr>
          <p:sp>
            <p:nvSpPr>
              <p:cNvPr id="38" name="Rectangle 36">
                <a:extLst>
                  <a:ext uri="{FF2B5EF4-FFF2-40B4-BE49-F238E27FC236}">
                    <a16:creationId xmlns:a16="http://schemas.microsoft.com/office/drawing/2014/main" id="{01176F24-1D56-D203-73EC-65CAED8FAE1C}"/>
                  </a:ext>
                </a:extLst>
              </p:cNvPr>
              <p:cNvSpPr>
                <a:spLocks noChangeArrowheads="1"/>
              </p:cNvSpPr>
              <p:nvPr/>
            </p:nvSpPr>
            <p:spPr bwMode="auto">
              <a:xfrm>
                <a:off x="3807" y="439"/>
                <a:ext cx="25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39" name="Rectangle 39">
                <a:extLst>
                  <a:ext uri="{FF2B5EF4-FFF2-40B4-BE49-F238E27FC236}">
                    <a16:creationId xmlns:a16="http://schemas.microsoft.com/office/drawing/2014/main" id="{14776834-2560-B5FE-E366-C7BB4DDBBD65}"/>
                  </a:ext>
                </a:extLst>
              </p:cNvPr>
              <p:cNvSpPr>
                <a:spLocks noChangeArrowheads="1"/>
              </p:cNvSpPr>
              <p:nvPr/>
            </p:nvSpPr>
            <p:spPr bwMode="auto">
              <a:xfrm>
                <a:off x="3411" y="439"/>
                <a:ext cx="322"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nvGrpSpPr>
            <p:cNvPr id="35" name="Group 40">
              <a:extLst>
                <a:ext uri="{FF2B5EF4-FFF2-40B4-BE49-F238E27FC236}">
                  <a16:creationId xmlns:a16="http://schemas.microsoft.com/office/drawing/2014/main" id="{99BD3E1C-F484-EEDC-3081-BA53915CC8A4}"/>
                </a:ext>
              </a:extLst>
            </p:cNvPr>
            <p:cNvGrpSpPr>
              <a:grpSpLocks/>
            </p:cNvGrpSpPr>
            <p:nvPr/>
          </p:nvGrpSpPr>
          <p:grpSpPr bwMode="auto">
            <a:xfrm>
              <a:off x="762000" y="990600"/>
              <a:ext cx="4704634" cy="76200"/>
              <a:chOff x="60" y="439"/>
              <a:chExt cx="3296" cy="181"/>
            </a:xfrm>
            <a:grpFill/>
          </p:grpSpPr>
          <p:sp>
            <p:nvSpPr>
              <p:cNvPr id="36" name="Rectangle 41">
                <a:extLst>
                  <a:ext uri="{FF2B5EF4-FFF2-40B4-BE49-F238E27FC236}">
                    <a16:creationId xmlns:a16="http://schemas.microsoft.com/office/drawing/2014/main" id="{378C553E-6512-867F-A8FD-21B07084E7CD}"/>
                  </a:ext>
                </a:extLst>
              </p:cNvPr>
              <p:cNvSpPr>
                <a:spLocks noChangeArrowheads="1"/>
              </p:cNvSpPr>
              <p:nvPr/>
            </p:nvSpPr>
            <p:spPr bwMode="auto">
              <a:xfrm>
                <a:off x="3003" y="439"/>
                <a:ext cx="35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sp>
            <p:nvSpPr>
              <p:cNvPr id="37" name="Rectangle 42">
                <a:extLst>
                  <a:ext uri="{FF2B5EF4-FFF2-40B4-BE49-F238E27FC236}">
                    <a16:creationId xmlns:a16="http://schemas.microsoft.com/office/drawing/2014/main" id="{4F595EF2-51DD-8E03-8005-17982C4E39F3}"/>
                  </a:ext>
                </a:extLst>
              </p:cNvPr>
              <p:cNvSpPr>
                <a:spLocks noChangeArrowheads="1"/>
              </p:cNvSpPr>
              <p:nvPr/>
            </p:nvSpPr>
            <p:spPr bwMode="auto">
              <a:xfrm>
                <a:off x="60" y="439"/>
                <a:ext cx="2893" cy="181"/>
              </a:xfrm>
              <a:prstGeom prst="rect">
                <a:avLst/>
              </a:prstGeom>
              <a:solidFill>
                <a:srgbClr val="FF0000"/>
              </a:solidFill>
              <a:ln w="12700">
                <a:noFill/>
                <a:miter lim="800000"/>
                <a:headEnd/>
                <a:tailEnd/>
              </a:ln>
              <a:effectLst/>
            </p:spPr>
            <p:txBody>
              <a:bodyPr wrap="none" anchor="ctr"/>
              <a:lstStyle/>
              <a:p>
                <a:pPr algn="r">
                  <a:defRPr/>
                </a:pPr>
                <a:endParaRPr lang="en-US" dirty="0">
                  <a:solidFill>
                    <a:prstClr val="black"/>
                  </a:solidFill>
                  <a:cs typeface="Arial" charset="0"/>
                </a:endParaRPr>
              </a:p>
            </p:txBody>
          </p:sp>
        </p:grpSp>
      </p:grpSp>
      <p:sp>
        <p:nvSpPr>
          <p:cNvPr id="44" name="TextBox 43">
            <a:extLst>
              <a:ext uri="{FF2B5EF4-FFF2-40B4-BE49-F238E27FC236}">
                <a16:creationId xmlns:a16="http://schemas.microsoft.com/office/drawing/2014/main" id="{71FF71A8-5997-96DE-A312-6F72416AB7FF}"/>
              </a:ext>
            </a:extLst>
          </p:cNvPr>
          <p:cNvSpPr txBox="1"/>
          <p:nvPr/>
        </p:nvSpPr>
        <p:spPr>
          <a:xfrm>
            <a:off x="9385323" y="1394925"/>
            <a:ext cx="1219200" cy="276999"/>
          </a:xfrm>
          <a:prstGeom prst="rect">
            <a:avLst/>
          </a:prstGeom>
          <a:noFill/>
        </p:spPr>
        <p:txBody>
          <a:bodyPr wrap="square" rtlCol="0">
            <a:spAutoFit/>
          </a:bodyPr>
          <a:lstStyle/>
          <a:p>
            <a:pPr>
              <a:buClrTx/>
              <a:buFontTx/>
              <a:buNone/>
            </a:pPr>
            <a:r>
              <a:rPr lang="en-US" sz="1200" b="1" i="1" kern="1200" dirty="0">
                <a:solidFill>
                  <a:schemeClr val="tx1"/>
                </a:solidFill>
                <a:latin typeface=" Arial"/>
                <a:ea typeface="+mn-ea"/>
                <a:cs typeface="Arial" charset="0"/>
              </a:rPr>
              <a:t>“Trust in Me”</a:t>
            </a:r>
          </a:p>
        </p:txBody>
      </p:sp>
      <p:sp>
        <p:nvSpPr>
          <p:cNvPr id="45" name="TextBox 44">
            <a:extLst>
              <a:ext uri="{FF2B5EF4-FFF2-40B4-BE49-F238E27FC236}">
                <a16:creationId xmlns:a16="http://schemas.microsoft.com/office/drawing/2014/main" id="{7C8FA3FD-B172-EEE4-8DB9-2B6B7C6658FB}"/>
              </a:ext>
            </a:extLst>
          </p:cNvPr>
          <p:cNvSpPr txBox="1"/>
          <p:nvPr/>
        </p:nvSpPr>
        <p:spPr>
          <a:xfrm>
            <a:off x="5530918" y="6513455"/>
            <a:ext cx="1130163" cy="235129"/>
          </a:xfrm>
          <a:prstGeom prst="rect">
            <a:avLst/>
          </a:prstGeom>
          <a:noFill/>
        </p:spPr>
        <p:txBody>
          <a:bodyPr wrap="square" rtlCol="0">
            <a:spAutoFit/>
          </a:bodyPr>
          <a:lstStyle/>
          <a:p>
            <a:pPr algn="ctr" defTabSz="846485"/>
            <a:r>
              <a:rPr lang="en-US" sz="928" b="1" dirty="0">
                <a:solidFill>
                  <a:schemeClr val="accent3">
                    <a:lumMod val="75000"/>
                  </a:schemeClr>
                </a:solidFill>
                <a:latin typeface="Arial" panose="020B0604020202020204" pitchFamily="34" charset="0"/>
                <a:cs typeface="Arial" panose="020B0604020202020204" pitchFamily="34" charset="0"/>
              </a:rPr>
              <a:t>UNCLASSIFIED</a:t>
            </a:r>
          </a:p>
        </p:txBody>
      </p:sp>
      <p:sp>
        <p:nvSpPr>
          <p:cNvPr id="46" name="TextBox 45">
            <a:extLst>
              <a:ext uri="{FF2B5EF4-FFF2-40B4-BE49-F238E27FC236}">
                <a16:creationId xmlns:a16="http://schemas.microsoft.com/office/drawing/2014/main" id="{292943D9-FD46-7448-C4AC-40B7244C2B0F}"/>
              </a:ext>
            </a:extLst>
          </p:cNvPr>
          <p:cNvSpPr txBox="1"/>
          <p:nvPr/>
        </p:nvSpPr>
        <p:spPr>
          <a:xfrm>
            <a:off x="5530918" y="0"/>
            <a:ext cx="1130163" cy="235129"/>
          </a:xfrm>
          <a:prstGeom prst="rect">
            <a:avLst/>
          </a:prstGeom>
          <a:noFill/>
        </p:spPr>
        <p:txBody>
          <a:bodyPr wrap="square" rtlCol="0">
            <a:spAutoFit/>
          </a:bodyPr>
          <a:lstStyle/>
          <a:p>
            <a:pPr algn="ctr" defTabSz="846485"/>
            <a:r>
              <a:rPr lang="en-US" sz="928" b="1" dirty="0">
                <a:solidFill>
                  <a:schemeClr val="accent3">
                    <a:lumMod val="75000"/>
                  </a:schemeClr>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243207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26AFA-160E-2DC4-CA9C-F13A4DD6D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342B5-7226-A03D-1A91-FD225C4D4FB7}"/>
              </a:ext>
            </a:extLst>
          </p:cNvPr>
          <p:cNvSpPr>
            <a:spLocks noGrp="1"/>
          </p:cNvSpPr>
          <p:nvPr>
            <p:ph type="ctrTitle"/>
          </p:nvPr>
        </p:nvSpPr>
        <p:spPr>
          <a:xfrm>
            <a:off x="3527102" y="326087"/>
            <a:ext cx="4572000" cy="990509"/>
          </a:xfrm>
        </p:spPr>
        <p:txBody>
          <a:bodyPr>
            <a:normAutofit/>
          </a:bodyPr>
          <a:lstStyle/>
          <a:p>
            <a:r>
              <a:rPr lang="en-US" dirty="0">
                <a:latin typeface="Arial" panose="020B0604020202020204" pitchFamily="34" charset="0"/>
                <a:cs typeface="Arial" panose="020B0604020202020204" pitchFamily="34" charset="0"/>
              </a:rPr>
              <a:t>OVERVIEW</a:t>
            </a:r>
          </a:p>
        </p:txBody>
      </p:sp>
      <p:sp>
        <p:nvSpPr>
          <p:cNvPr id="5" name="TextBox 4">
            <a:extLst>
              <a:ext uri="{FF2B5EF4-FFF2-40B4-BE49-F238E27FC236}">
                <a16:creationId xmlns:a16="http://schemas.microsoft.com/office/drawing/2014/main" id="{8B5E4D62-DEA3-CC8D-0A57-661278A6E490}"/>
              </a:ext>
            </a:extLst>
          </p:cNvPr>
          <p:cNvSpPr txBox="1"/>
          <p:nvPr/>
        </p:nvSpPr>
        <p:spPr>
          <a:xfrm>
            <a:off x="1524000" y="2223041"/>
            <a:ext cx="8578204" cy="3970318"/>
          </a:xfrm>
          <a:prstGeom prst="rect">
            <a:avLst/>
          </a:prstGeom>
          <a:noFill/>
        </p:spPr>
        <p:txBody>
          <a:bodyPr wrap="square">
            <a:spAutoFit/>
          </a:bodyPr>
          <a:lstStyle/>
          <a:p>
            <a:pPr marL="342900" indent="-342900">
              <a:buFont typeface="Arial" panose="020B0604020202020204" pitchFamily="34" charset="0"/>
              <a:buChar char="•"/>
            </a:pPr>
            <a:r>
              <a:rPr lang="en-US" sz="1800" b="1" dirty="0">
                <a:latin typeface="Arial" panose="020B0604020202020204" pitchFamily="34" charset="0"/>
                <a:cs typeface="Arial" panose="020B0604020202020204" pitchFamily="34" charset="0"/>
              </a:rPr>
              <a:t>All Soldiers are required to test on HT/WT standards for record, at a minimum, every 6 months and should be flagged if not in compliance IAW AR 600–8–2, para 2-3</a:t>
            </a:r>
          </a:p>
          <a:p>
            <a:endParaRPr lang="en-US" sz="1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1" dirty="0">
                <a:solidFill>
                  <a:srgbClr val="FF0000"/>
                </a:solidFill>
                <a:latin typeface="Arial" panose="020B0604020202020204" pitchFamily="34" charset="0"/>
                <a:cs typeface="Arial" panose="020B0604020202020204" pitchFamily="34" charset="0"/>
              </a:rPr>
              <a:t>Commanders have the authority to direct a body fat assessment </a:t>
            </a:r>
            <a:r>
              <a:rPr lang="en-US" sz="1800" b="1" dirty="0">
                <a:latin typeface="Arial" panose="020B0604020202020204" pitchFamily="34" charset="0"/>
                <a:cs typeface="Arial" panose="020B0604020202020204" pitchFamily="34" charset="0"/>
              </a:rPr>
              <a:t>on any Soldier that they determine does not present a Soldierly appearance to ensure the Soldier meets the screening table weight for his or her measured height. </a:t>
            </a:r>
          </a:p>
          <a:p>
            <a:pPr marL="342900"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The flagging </a:t>
            </a:r>
            <a:r>
              <a:rPr lang="en-US" b="1" dirty="0">
                <a:solidFill>
                  <a:srgbClr val="FF0000"/>
                </a:solidFill>
                <a:latin typeface="Arial" panose="020B0604020202020204" pitchFamily="34" charset="0"/>
                <a:cs typeface="Arial" panose="020B0604020202020204" pitchFamily="34" charset="0"/>
              </a:rPr>
              <a:t>authority</a:t>
            </a:r>
            <a:r>
              <a:rPr lang="en-US" b="1" dirty="0">
                <a:latin typeface="Arial" panose="020B0604020202020204" pitchFamily="34" charset="0"/>
                <a:cs typeface="Arial" panose="020B0604020202020204" pitchFamily="34" charset="0"/>
              </a:rPr>
              <a:t>, unit commander, or first line supervisor will counsel all Soldiers on active duty, </a:t>
            </a:r>
            <a:r>
              <a:rPr lang="en-US" b="1" dirty="0">
                <a:solidFill>
                  <a:srgbClr val="FF0000"/>
                </a:solidFill>
                <a:latin typeface="Arial" panose="020B0604020202020204" pitchFamily="34" charset="0"/>
                <a:cs typeface="Arial" panose="020B0604020202020204" pitchFamily="34" charset="0"/>
              </a:rPr>
              <a:t>in writing</a:t>
            </a:r>
            <a:r>
              <a:rPr lang="en-US" b="1" dirty="0">
                <a:latin typeface="Arial" panose="020B0604020202020204" pitchFamily="34" charset="0"/>
                <a:cs typeface="Arial" panose="020B0604020202020204" pitchFamily="34" charset="0"/>
              </a:rPr>
              <a:t>, upon initiation of any flag within </a:t>
            </a:r>
            <a:r>
              <a:rPr lang="en-US" b="1" dirty="0">
                <a:solidFill>
                  <a:srgbClr val="FF0000"/>
                </a:solidFill>
                <a:latin typeface="Arial" panose="020B0604020202020204" pitchFamily="34" charset="0"/>
                <a:cs typeface="Arial" panose="020B0604020202020204" pitchFamily="34" charset="0"/>
              </a:rPr>
              <a:t>3 working days </a:t>
            </a:r>
            <a:r>
              <a:rPr lang="en-US" b="1" dirty="0">
                <a:latin typeface="Arial" panose="020B0604020202020204" pitchFamily="34" charset="0"/>
                <a:cs typeface="Arial" panose="020B0604020202020204" pitchFamily="34" charset="0"/>
              </a:rPr>
              <a:t>unless notification would compromise an ongoing investigation.</a:t>
            </a:r>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1B9A80C-2770-667D-384A-1B533C52D69E}"/>
              </a:ext>
            </a:extLst>
          </p:cNvPr>
          <p:cNvSpPr txBox="1"/>
          <p:nvPr/>
        </p:nvSpPr>
        <p:spPr>
          <a:xfrm>
            <a:off x="5565245" y="6193359"/>
            <a:ext cx="1061509"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AR 600-9</a:t>
            </a:r>
          </a:p>
        </p:txBody>
      </p:sp>
    </p:spTree>
    <p:extLst>
      <p:ext uri="{BB962C8B-B14F-4D97-AF65-F5344CB8AC3E}">
        <p14:creationId xmlns:p14="http://schemas.microsoft.com/office/powerpoint/2010/main" val="426173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E66C7-B348-F64F-9860-77B87C4F6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C4ECB-8F15-A6A2-F80E-8E71393C7FD3}"/>
              </a:ext>
            </a:extLst>
          </p:cNvPr>
          <p:cNvSpPr>
            <a:spLocks noGrp="1"/>
          </p:cNvSpPr>
          <p:nvPr>
            <p:ph type="ctrTitle"/>
          </p:nvPr>
        </p:nvSpPr>
        <p:spPr>
          <a:xfrm>
            <a:off x="1524000" y="326087"/>
            <a:ext cx="8578204" cy="990509"/>
          </a:xfrm>
        </p:spPr>
        <p:txBody>
          <a:bodyPr>
            <a:noAutofit/>
          </a:bodyPr>
          <a:lstStyle/>
          <a:p>
            <a:r>
              <a:rPr lang="en-US" sz="5400" dirty="0">
                <a:latin typeface="Arial" panose="020B0604020202020204" pitchFamily="34" charset="0"/>
                <a:cs typeface="Arial" panose="020B0604020202020204" pitchFamily="34" charset="0"/>
              </a:rPr>
              <a:t>OVERVIEW CONTINUED</a:t>
            </a:r>
          </a:p>
        </p:txBody>
      </p:sp>
      <p:sp>
        <p:nvSpPr>
          <p:cNvPr id="5" name="TextBox 4">
            <a:extLst>
              <a:ext uri="{FF2B5EF4-FFF2-40B4-BE49-F238E27FC236}">
                <a16:creationId xmlns:a16="http://schemas.microsoft.com/office/drawing/2014/main" id="{EB8A6C13-6479-69DE-E9B9-F05F7EE4F8AC}"/>
              </a:ext>
            </a:extLst>
          </p:cNvPr>
          <p:cNvSpPr txBox="1"/>
          <p:nvPr/>
        </p:nvSpPr>
        <p:spPr>
          <a:xfrm>
            <a:off x="1524000" y="1453600"/>
            <a:ext cx="8578204" cy="4247317"/>
          </a:xfrm>
          <a:prstGeom prst="rect">
            <a:avLst/>
          </a:prstGeom>
          <a:noFill/>
        </p:spPr>
        <p:txBody>
          <a:bodyPr wrap="square">
            <a:spAutoFit/>
          </a:bodyPr>
          <a:lstStyle/>
          <a:p>
            <a:endParaRPr lang="en-US" sz="1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1" dirty="0">
                <a:latin typeface="Arial" panose="020B0604020202020204" pitchFamily="34" charset="0"/>
                <a:cs typeface="Arial" panose="020B0604020202020204" pitchFamily="34" charset="0"/>
              </a:rPr>
              <a:t>Soldiers identified as exceeding the body fat standard will be flagged in accordance with AR 600–8–2, para 2-3, and enrolled in the </a:t>
            </a:r>
            <a:r>
              <a:rPr lang="en-US" sz="1800" b="1" dirty="0">
                <a:solidFill>
                  <a:srgbClr val="FF0000"/>
                </a:solidFill>
                <a:latin typeface="Arial" panose="020B0604020202020204" pitchFamily="34" charset="0"/>
                <a:cs typeface="Arial" panose="020B0604020202020204" pitchFamily="34" charset="0"/>
              </a:rPr>
              <a:t>ABCP</a:t>
            </a:r>
            <a:r>
              <a:rPr lang="en-US" sz="1800" b="1" dirty="0">
                <a:latin typeface="Arial" panose="020B0604020202020204" pitchFamily="34" charset="0"/>
                <a:cs typeface="Arial" panose="020B0604020202020204" pitchFamily="34" charset="0"/>
              </a:rPr>
              <a:t>. Soldiers must meet the body fat standard in AR 600-9 to be released from the ABCP.</a:t>
            </a:r>
          </a:p>
          <a:p>
            <a:pPr marL="342900"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In the </a:t>
            </a:r>
            <a:r>
              <a:rPr lang="en-US" b="1" dirty="0">
                <a:solidFill>
                  <a:srgbClr val="FF0000"/>
                </a:solidFill>
                <a:latin typeface="Arial" panose="020B0604020202020204" pitchFamily="34" charset="0"/>
                <a:cs typeface="Arial" panose="020B0604020202020204" pitchFamily="34" charset="0"/>
              </a:rPr>
              <a:t>absence</a:t>
            </a:r>
            <a:r>
              <a:rPr lang="en-US" b="1" dirty="0">
                <a:latin typeface="Arial" panose="020B0604020202020204" pitchFamily="34" charset="0"/>
                <a:cs typeface="Arial" panose="020B0604020202020204" pitchFamily="34" charset="0"/>
              </a:rPr>
              <a:t> of a designated master fitness trainer (H2F-I), </a:t>
            </a:r>
            <a:r>
              <a:rPr lang="en-US" b="1" dirty="0">
                <a:solidFill>
                  <a:srgbClr val="FF0000"/>
                </a:solidFill>
                <a:latin typeface="Arial" panose="020B0604020202020204" pitchFamily="34" charset="0"/>
                <a:cs typeface="Arial" panose="020B0604020202020204" pitchFamily="34" charset="0"/>
              </a:rPr>
              <a:t>deliver training</a:t>
            </a:r>
            <a:r>
              <a:rPr lang="en-US" b="1" dirty="0">
                <a:latin typeface="Arial" panose="020B0604020202020204" pitchFamily="34" charset="0"/>
                <a:cs typeface="Arial" panose="020B0604020202020204" pitchFamily="34" charset="0"/>
              </a:rPr>
              <a:t> to designated unit fitness training NCOs and designated NCOs in proper height, weight, and body circumference methodology to assess body fat composition. Provide a </a:t>
            </a:r>
            <a:r>
              <a:rPr lang="en-US" b="1" dirty="0">
                <a:solidFill>
                  <a:srgbClr val="FF0000"/>
                </a:solidFill>
                <a:latin typeface="Arial" panose="020B0604020202020204" pitchFamily="34" charset="0"/>
                <a:cs typeface="Arial" panose="020B0604020202020204" pitchFamily="34" charset="0"/>
              </a:rPr>
              <a:t>memorandum of record documenting completion of training </a:t>
            </a:r>
            <a:r>
              <a:rPr lang="en-US" b="1" dirty="0">
                <a:latin typeface="Arial" panose="020B0604020202020204" pitchFamily="34" charset="0"/>
                <a:cs typeface="Arial" panose="020B0604020202020204" pitchFamily="34" charset="0"/>
              </a:rPr>
              <a:t>for commander/supervisor file certifying completion of proper height, weight, and body circumference methodology training for unit fitness training noncommissioned officer or other designated NCO completion.</a:t>
            </a:r>
          </a:p>
          <a:p>
            <a:pPr marL="342900" indent="-342900">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3E136DD-B97F-B4A5-E306-620A6B543AD2}"/>
              </a:ext>
            </a:extLst>
          </p:cNvPr>
          <p:cNvSpPr txBox="1"/>
          <p:nvPr/>
        </p:nvSpPr>
        <p:spPr>
          <a:xfrm>
            <a:off x="5565245" y="6193359"/>
            <a:ext cx="1061509"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AR 600-9</a:t>
            </a:r>
          </a:p>
        </p:txBody>
      </p:sp>
    </p:spTree>
    <p:extLst>
      <p:ext uri="{BB962C8B-B14F-4D97-AF65-F5344CB8AC3E}">
        <p14:creationId xmlns:p14="http://schemas.microsoft.com/office/powerpoint/2010/main" val="328105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18DD1-A006-BBD0-0707-BE1F2AE7A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8501B-13DD-AE94-3E00-AB59F4F7579E}"/>
              </a:ext>
            </a:extLst>
          </p:cNvPr>
          <p:cNvSpPr>
            <a:spLocks noGrp="1"/>
          </p:cNvSpPr>
          <p:nvPr>
            <p:ph type="ctrTitle"/>
          </p:nvPr>
        </p:nvSpPr>
        <p:spPr>
          <a:xfrm>
            <a:off x="1524000" y="157156"/>
            <a:ext cx="9144000" cy="1166325"/>
          </a:xfrm>
        </p:spPr>
        <p:txBody>
          <a:bodyPr>
            <a:normAutofit/>
          </a:bodyPr>
          <a:lstStyle/>
          <a:p>
            <a:r>
              <a:rPr lang="en-US" dirty="0">
                <a:latin typeface="Arial" panose="020B0604020202020204" pitchFamily="34" charset="0"/>
                <a:cs typeface="Arial" panose="020B0604020202020204" pitchFamily="34" charset="0"/>
              </a:rPr>
              <a:t>WEIGH-INS</a:t>
            </a:r>
          </a:p>
        </p:txBody>
      </p:sp>
      <p:sp>
        <p:nvSpPr>
          <p:cNvPr id="4" name="TextBox 3">
            <a:extLst>
              <a:ext uri="{FF2B5EF4-FFF2-40B4-BE49-F238E27FC236}">
                <a16:creationId xmlns:a16="http://schemas.microsoft.com/office/drawing/2014/main" id="{C1D2AC91-741C-DC5A-8522-5A04F56D279C}"/>
              </a:ext>
            </a:extLst>
          </p:cNvPr>
          <p:cNvSpPr txBox="1"/>
          <p:nvPr/>
        </p:nvSpPr>
        <p:spPr>
          <a:xfrm>
            <a:off x="1523999" y="2007169"/>
            <a:ext cx="9143999" cy="2585323"/>
          </a:xfrm>
          <a:prstGeom prst="rect">
            <a:avLst/>
          </a:prstGeom>
          <a:noFill/>
        </p:spPr>
        <p:txBody>
          <a:bodyPr wrap="square">
            <a:spAutoFit/>
          </a:bodyPr>
          <a:lstStyle/>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To ensure the ABCP does not interfere with Soldier performance on the AFT commanders and supervisors </a:t>
            </a:r>
            <a:r>
              <a:rPr lang="en-US" b="1" dirty="0">
                <a:solidFill>
                  <a:srgbClr val="FF0000"/>
                </a:solidFill>
                <a:latin typeface="Arial" panose="020B0604020202020204" pitchFamily="34" charset="0"/>
                <a:cs typeface="Arial" panose="020B0604020202020204" pitchFamily="34" charset="0"/>
              </a:rPr>
              <a:t>will</a:t>
            </a:r>
            <a:r>
              <a:rPr lang="en-US" b="1" dirty="0">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allow a minimum of 7 days between AFT and weigh-in. </a:t>
            </a:r>
            <a:r>
              <a:rPr lang="en-US" b="1" dirty="0">
                <a:latin typeface=" Arial"/>
              </a:rPr>
              <a:t>Commanders may deviate from this standard to meet urgent operational needs.</a:t>
            </a:r>
            <a:endParaRPr lang="en-US" sz="1800" b="1" dirty="0">
              <a:solidFill>
                <a:srgbClr val="FF0000"/>
              </a:solidFill>
              <a:latin typeface=" Arial"/>
              <a:cs typeface="Arial" panose="020B0604020202020204" pitchFamily="34" charset="0"/>
            </a:endParaRPr>
          </a:p>
          <a:p>
            <a:pPr marL="285750" indent="-285750">
              <a:buFont typeface="Arial" panose="020B0604020202020204" pitchFamily="34" charset="0"/>
              <a:buChar char="•"/>
            </a:pPr>
            <a:endParaRPr lang="en-US" sz="1800" b="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Some Soldiers that are close to exceeding the screening weight may attempt to lose weight quickly in the days leading up to a weigh-in. This practice may result in the Soldier being unable to perform his or her best on the AFT, if the two events are scheduled close together. </a:t>
            </a:r>
          </a:p>
        </p:txBody>
      </p:sp>
      <p:sp>
        <p:nvSpPr>
          <p:cNvPr id="5" name="TextBox 4">
            <a:extLst>
              <a:ext uri="{FF2B5EF4-FFF2-40B4-BE49-F238E27FC236}">
                <a16:creationId xmlns:a16="http://schemas.microsoft.com/office/drawing/2014/main" id="{3ED0600F-21C5-D1CC-95F8-A3632165B58F}"/>
              </a:ext>
            </a:extLst>
          </p:cNvPr>
          <p:cNvSpPr txBox="1"/>
          <p:nvPr/>
        </p:nvSpPr>
        <p:spPr>
          <a:xfrm>
            <a:off x="3048762" y="6192247"/>
            <a:ext cx="6094476" cy="338554"/>
          </a:xfrm>
          <a:prstGeom prst="rect">
            <a:avLst/>
          </a:prstGeom>
          <a:noFill/>
        </p:spPr>
        <p:txBody>
          <a:bodyPr wrap="square">
            <a:spAutoFit/>
          </a:bodyPr>
          <a:lstStyle/>
          <a:p>
            <a:pPr marL="0" indent="0" algn="ctr">
              <a:buNone/>
            </a:pPr>
            <a:r>
              <a:rPr lang="en-US" sz="1600" b="1" dirty="0">
                <a:solidFill>
                  <a:srgbClr val="FF0000"/>
                </a:solidFill>
                <a:latin typeface="Arial" panose="020B0604020202020204" pitchFamily="34" charset="0"/>
                <a:cs typeface="Arial" panose="020B0604020202020204" pitchFamily="34" charset="0"/>
              </a:rPr>
              <a:t>AD 2025-17, Paragraph 5a(7)</a:t>
            </a:r>
          </a:p>
        </p:txBody>
      </p:sp>
    </p:spTree>
    <p:extLst>
      <p:ext uri="{BB962C8B-B14F-4D97-AF65-F5344CB8AC3E}">
        <p14:creationId xmlns:p14="http://schemas.microsoft.com/office/powerpoint/2010/main" val="212130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B261-5C12-38C0-C0F3-09C90CAA0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C6EEB-7180-E811-1D45-81C92AF524F0}"/>
              </a:ext>
            </a:extLst>
          </p:cNvPr>
          <p:cNvSpPr>
            <a:spLocks noGrp="1"/>
          </p:cNvSpPr>
          <p:nvPr>
            <p:ph type="ctrTitle"/>
          </p:nvPr>
        </p:nvSpPr>
        <p:spPr>
          <a:xfrm>
            <a:off x="1524000" y="157156"/>
            <a:ext cx="9144000" cy="1166325"/>
          </a:xfrm>
        </p:spPr>
        <p:txBody>
          <a:bodyPr>
            <a:normAutofit/>
          </a:bodyPr>
          <a:lstStyle/>
          <a:p>
            <a:r>
              <a:rPr lang="en-US" dirty="0"/>
              <a:t>HEIGHT GUIDELINES</a:t>
            </a:r>
          </a:p>
        </p:txBody>
      </p:sp>
      <p:sp>
        <p:nvSpPr>
          <p:cNvPr id="4" name="TextBox 3">
            <a:extLst>
              <a:ext uri="{FF2B5EF4-FFF2-40B4-BE49-F238E27FC236}">
                <a16:creationId xmlns:a16="http://schemas.microsoft.com/office/drawing/2014/main" id="{B51D53C3-2631-65CB-A6CF-BCD9862580C0}"/>
              </a:ext>
            </a:extLst>
          </p:cNvPr>
          <p:cNvSpPr txBox="1"/>
          <p:nvPr/>
        </p:nvSpPr>
        <p:spPr>
          <a:xfrm>
            <a:off x="1524000" y="2362805"/>
            <a:ext cx="9144000" cy="2585323"/>
          </a:xfrm>
          <a:prstGeom prst="rect">
            <a:avLst/>
          </a:prstGeom>
          <a:noFill/>
        </p:spPr>
        <p:txBody>
          <a:bodyPr wrap="square">
            <a:spAutoFit/>
          </a:bodyPr>
          <a:lstStyle/>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Soldiers will be measured in </a:t>
            </a:r>
            <a:r>
              <a:rPr lang="en-US" sz="1800" b="1" dirty="0">
                <a:solidFill>
                  <a:srgbClr val="FF0000"/>
                </a:solidFill>
                <a:latin typeface="Arial" panose="020B0604020202020204" pitchFamily="34" charset="0"/>
                <a:cs typeface="Arial" panose="020B0604020202020204" pitchFamily="34" charset="0"/>
              </a:rPr>
              <a:t>APFU’s</a:t>
            </a:r>
            <a:r>
              <a:rPr lang="en-US" sz="1800" b="1" dirty="0">
                <a:latin typeface="Arial" panose="020B0604020202020204" pitchFamily="34" charset="0"/>
                <a:cs typeface="Arial" panose="020B0604020202020204" pitchFamily="34" charset="0"/>
              </a:rPr>
              <a:t>, w/out shoes, and on a flat service.</a:t>
            </a:r>
          </a:p>
          <a:p>
            <a:r>
              <a:rPr lang="en-US" sz="1800" b="1" dirty="0">
                <a:latin typeface="Arial" panose="020B0604020202020204" pitchFamily="34" charset="0"/>
                <a:cs typeface="Arial" panose="020B0604020202020204" pitchFamily="34" charset="0"/>
              </a:rPr>
              <a:t>    Head &amp; body will remain vertical with eyes forward and chin parallel to the</a:t>
            </a:r>
          </a:p>
          <a:p>
            <a:r>
              <a:rPr lang="en-US" b="1" dirty="0">
                <a:latin typeface="Arial" panose="020B0604020202020204" pitchFamily="34" charset="0"/>
                <a:cs typeface="Arial" panose="020B0604020202020204" pitchFamily="34" charset="0"/>
              </a:rPr>
              <a:t>    ground.</a:t>
            </a:r>
            <a:endParaRPr lang="en-US"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(1) If the height fraction is less than half an inch, round down to the 	nearest whole number in inches.</a:t>
            </a:r>
          </a:p>
          <a:p>
            <a:pPr marL="285750" indent="-285750">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(2) If the height fraction is half an inch or greater, round up to the next 	highest whole number in inches.</a:t>
            </a:r>
            <a:endParaRPr lang="en-US" sz="18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2126990-4DC1-FEAD-E4D4-F4715B437C02}"/>
              </a:ext>
            </a:extLst>
          </p:cNvPr>
          <p:cNvSpPr txBox="1"/>
          <p:nvPr/>
        </p:nvSpPr>
        <p:spPr>
          <a:xfrm>
            <a:off x="4942286" y="5987453"/>
            <a:ext cx="2307427"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AR 600-9, Appendix B</a:t>
            </a:r>
          </a:p>
        </p:txBody>
      </p:sp>
    </p:spTree>
    <p:extLst>
      <p:ext uri="{BB962C8B-B14F-4D97-AF65-F5344CB8AC3E}">
        <p14:creationId xmlns:p14="http://schemas.microsoft.com/office/powerpoint/2010/main" val="278002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C0957-58D5-BEB8-F546-FC8B5C6E6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50040-B020-F5B0-0263-01FCE2AEAC33}"/>
              </a:ext>
            </a:extLst>
          </p:cNvPr>
          <p:cNvSpPr>
            <a:spLocks noGrp="1"/>
          </p:cNvSpPr>
          <p:nvPr>
            <p:ph type="ctrTitle"/>
          </p:nvPr>
        </p:nvSpPr>
        <p:spPr>
          <a:xfrm>
            <a:off x="1524000" y="157156"/>
            <a:ext cx="9144000" cy="1166325"/>
          </a:xfrm>
        </p:spPr>
        <p:txBody>
          <a:bodyPr>
            <a:normAutofit/>
          </a:bodyPr>
          <a:lstStyle/>
          <a:p>
            <a:r>
              <a:rPr lang="en-US" dirty="0"/>
              <a:t>WEIGHT GUIDELINES</a:t>
            </a:r>
          </a:p>
        </p:txBody>
      </p:sp>
      <p:sp>
        <p:nvSpPr>
          <p:cNvPr id="5" name="TextBox 4">
            <a:extLst>
              <a:ext uri="{FF2B5EF4-FFF2-40B4-BE49-F238E27FC236}">
                <a16:creationId xmlns:a16="http://schemas.microsoft.com/office/drawing/2014/main" id="{22ECDC42-18E5-D02F-5AE1-D99E964D8B87}"/>
              </a:ext>
            </a:extLst>
          </p:cNvPr>
          <p:cNvSpPr txBox="1"/>
          <p:nvPr/>
        </p:nvSpPr>
        <p:spPr>
          <a:xfrm>
            <a:off x="4942286" y="5987453"/>
            <a:ext cx="2307427"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AR 600-9, Appendix B</a:t>
            </a:r>
          </a:p>
        </p:txBody>
      </p:sp>
      <p:sp>
        <p:nvSpPr>
          <p:cNvPr id="6" name="TextBox 5">
            <a:extLst>
              <a:ext uri="{FF2B5EF4-FFF2-40B4-BE49-F238E27FC236}">
                <a16:creationId xmlns:a16="http://schemas.microsoft.com/office/drawing/2014/main" id="{8861DC93-3EE6-9974-A889-2BAF071F7DEB}"/>
              </a:ext>
            </a:extLst>
          </p:cNvPr>
          <p:cNvSpPr txBox="1"/>
          <p:nvPr/>
        </p:nvSpPr>
        <p:spPr>
          <a:xfrm>
            <a:off x="1523999" y="2224306"/>
            <a:ext cx="9144000" cy="3139321"/>
          </a:xfrm>
          <a:prstGeom prst="rect">
            <a:avLst/>
          </a:prstGeom>
          <a:noFill/>
        </p:spPr>
        <p:txBody>
          <a:bodyPr wrap="square">
            <a:spAutoFit/>
          </a:bodyPr>
          <a:lstStyle/>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Soldiers will be weighed in </a:t>
            </a:r>
            <a:r>
              <a:rPr lang="en-US" sz="1800" b="1" dirty="0">
                <a:solidFill>
                  <a:srgbClr val="FF0000"/>
                </a:solidFill>
                <a:latin typeface="Arial" panose="020B0604020202020204" pitchFamily="34" charset="0"/>
                <a:cs typeface="Arial" panose="020B0604020202020204" pitchFamily="34" charset="0"/>
              </a:rPr>
              <a:t>APFU’s</a:t>
            </a:r>
            <a:r>
              <a:rPr lang="en-US" sz="1800" b="1" dirty="0">
                <a:latin typeface="Arial" panose="020B0604020202020204" pitchFamily="34" charset="0"/>
                <a:cs typeface="Arial" panose="020B0604020202020204" pitchFamily="34" charset="0"/>
              </a:rPr>
              <a:t>, w/out shoes, and on a flat service.</a:t>
            </a:r>
          </a:p>
          <a:p>
            <a:r>
              <a:rPr lang="en-US" sz="1800"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Scales used for weight measurement will be </a:t>
            </a:r>
            <a:r>
              <a:rPr lang="en-US" sz="1800" b="1" dirty="0">
                <a:solidFill>
                  <a:srgbClr val="FF0000"/>
                </a:solidFill>
                <a:latin typeface="Arial" panose="020B0604020202020204" pitchFamily="34" charset="0"/>
                <a:cs typeface="Arial" panose="020B0604020202020204" pitchFamily="34" charset="0"/>
              </a:rPr>
              <a:t>calibrated</a:t>
            </a:r>
            <a:r>
              <a:rPr lang="en-US" sz="1800" b="1" dirty="0">
                <a:latin typeface="Arial" panose="020B0604020202020204" pitchFamily="34" charset="0"/>
                <a:cs typeface="Arial" panose="020B0604020202020204" pitchFamily="34" charset="0"/>
              </a:rPr>
              <a:t> annually for accuracy.</a:t>
            </a:r>
          </a:p>
          <a:p>
            <a:pPr marL="285750" indent="-285750">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(1) If the weight fraction of the Soldier is less than one-half pound, round 	down to the nearest pound.</a:t>
            </a:r>
          </a:p>
          <a:p>
            <a:pPr marL="285750" indent="-285750">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(2) If the weight fraction of the Soldier is one half-pound or greater, round 	up to the next whole pound.</a:t>
            </a:r>
          </a:p>
          <a:p>
            <a:pPr marL="285750" indent="-285750">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(3) No weight will be deducted to account for clothing.</a:t>
            </a:r>
          </a:p>
        </p:txBody>
      </p:sp>
    </p:spTree>
    <p:extLst>
      <p:ext uri="{BB962C8B-B14F-4D97-AF65-F5344CB8AC3E}">
        <p14:creationId xmlns:p14="http://schemas.microsoft.com/office/powerpoint/2010/main" val="271057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A6A8F-9AA4-DA3F-FEDB-62F602374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4D423-0687-AD2A-9F67-C4DCF75C1C40}"/>
              </a:ext>
            </a:extLst>
          </p:cNvPr>
          <p:cNvSpPr>
            <a:spLocks noGrp="1"/>
          </p:cNvSpPr>
          <p:nvPr>
            <p:ph type="ctrTitle"/>
          </p:nvPr>
        </p:nvSpPr>
        <p:spPr>
          <a:xfrm>
            <a:off x="1524000" y="147825"/>
            <a:ext cx="9144000" cy="1166325"/>
          </a:xfrm>
        </p:spPr>
        <p:txBody>
          <a:bodyPr>
            <a:noAutofit/>
          </a:bodyPr>
          <a:lstStyle/>
          <a:p>
            <a:r>
              <a:rPr lang="en-US" sz="4400" dirty="0"/>
              <a:t>WEIGHT TABLE AND BF% STANDARDS</a:t>
            </a:r>
          </a:p>
        </p:txBody>
      </p:sp>
      <p:sp>
        <p:nvSpPr>
          <p:cNvPr id="3" name="TextBox 2">
            <a:extLst>
              <a:ext uri="{FF2B5EF4-FFF2-40B4-BE49-F238E27FC236}">
                <a16:creationId xmlns:a16="http://schemas.microsoft.com/office/drawing/2014/main" id="{A9FA0F44-36E0-280A-8BB6-C439F3A48FAD}"/>
              </a:ext>
            </a:extLst>
          </p:cNvPr>
          <p:cNvSpPr txBox="1"/>
          <p:nvPr/>
        </p:nvSpPr>
        <p:spPr>
          <a:xfrm>
            <a:off x="4859539" y="6211453"/>
            <a:ext cx="2472921"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AR 600-9, Table B-1/B-2</a:t>
            </a:r>
          </a:p>
        </p:txBody>
      </p:sp>
      <p:sp>
        <p:nvSpPr>
          <p:cNvPr id="7" name="Content Placeholder 2">
            <a:extLst>
              <a:ext uri="{FF2B5EF4-FFF2-40B4-BE49-F238E27FC236}">
                <a16:creationId xmlns:a16="http://schemas.microsoft.com/office/drawing/2014/main" id="{F15F6419-2F9C-2503-1F57-4B9E20B659F3}"/>
              </a:ext>
            </a:extLst>
          </p:cNvPr>
          <p:cNvSpPr txBox="1">
            <a:spLocks/>
          </p:cNvSpPr>
          <p:nvPr/>
        </p:nvSpPr>
        <p:spPr>
          <a:xfrm>
            <a:off x="7127189" y="4530301"/>
            <a:ext cx="4803462" cy="171358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latin typeface="Arial" panose="020B0604020202020204" pitchFamily="34" charset="0"/>
                <a:cs typeface="Arial" panose="020B0604020202020204" pitchFamily="34" charset="0"/>
              </a:rPr>
              <a:t>Table B-1 and B-2 of AR 600-9 will be used to update the forms DA 5500 / 5501</a:t>
            </a:r>
          </a:p>
        </p:txBody>
      </p:sp>
      <p:sp>
        <p:nvSpPr>
          <p:cNvPr id="13" name="TextBox 12">
            <a:extLst>
              <a:ext uri="{FF2B5EF4-FFF2-40B4-BE49-F238E27FC236}">
                <a16:creationId xmlns:a16="http://schemas.microsoft.com/office/drawing/2014/main" id="{50A577A7-C608-14C9-F6AC-5FCBF9D47558}"/>
              </a:ext>
            </a:extLst>
          </p:cNvPr>
          <p:cNvSpPr txBox="1"/>
          <p:nvPr/>
        </p:nvSpPr>
        <p:spPr>
          <a:xfrm rot="10800000" flipV="1">
            <a:off x="7024061" y="5782219"/>
            <a:ext cx="4906590" cy="461665"/>
          </a:xfrm>
          <a:prstGeom prst="rect">
            <a:avLst/>
          </a:prstGeom>
          <a:noFill/>
        </p:spPr>
        <p:txBody>
          <a:bodyPr wrap="square" rtlCol="0">
            <a:spAutoFit/>
          </a:bodyPr>
          <a:lstStyle/>
          <a:p>
            <a:pPr algn="ctr"/>
            <a:r>
              <a:rPr lang="en-US" sz="1200" b="1" dirty="0">
                <a:solidFill>
                  <a:srgbClr val="FF0000"/>
                </a:solidFill>
                <a:latin typeface="Arial" panose="020B0604020202020204" pitchFamily="34" charset="0"/>
                <a:cs typeface="Arial" panose="020B0604020202020204" pitchFamily="34" charset="0"/>
              </a:rPr>
              <a:t>DA Forms 5500 &amp; 5501 are just examples licensing won't allow fillable form on Power Point</a:t>
            </a:r>
          </a:p>
        </p:txBody>
      </p:sp>
      <p:graphicFrame>
        <p:nvGraphicFramePr>
          <p:cNvPr id="22" name="Table 21">
            <a:extLst>
              <a:ext uri="{FF2B5EF4-FFF2-40B4-BE49-F238E27FC236}">
                <a16:creationId xmlns:a16="http://schemas.microsoft.com/office/drawing/2014/main" id="{EF6817B9-4940-7467-0FD1-CE4EAE637E8D}"/>
              </a:ext>
            </a:extLst>
          </p:cNvPr>
          <p:cNvGraphicFramePr>
            <a:graphicFrameLocks noGrp="1"/>
          </p:cNvGraphicFramePr>
          <p:nvPr>
            <p:extLst>
              <p:ext uri="{D42A27DB-BD31-4B8C-83A1-F6EECF244321}">
                <p14:modId xmlns:p14="http://schemas.microsoft.com/office/powerpoint/2010/main" val="3490280621"/>
              </p:ext>
            </p:extLst>
          </p:nvPr>
        </p:nvGraphicFramePr>
        <p:xfrm>
          <a:off x="172553" y="1589364"/>
          <a:ext cx="5682045" cy="4638047"/>
        </p:xfrm>
        <a:graphic>
          <a:graphicData uri="http://schemas.openxmlformats.org/drawingml/2006/table">
            <a:tbl>
              <a:tblPr/>
              <a:tblGrid>
                <a:gridCol w="946563">
                  <a:extLst>
                    <a:ext uri="{9D8B030D-6E8A-4147-A177-3AD203B41FA5}">
                      <a16:colId xmlns:a16="http://schemas.microsoft.com/office/drawing/2014/main" val="2025001333"/>
                    </a:ext>
                  </a:extLst>
                </a:gridCol>
                <a:gridCol w="639930">
                  <a:extLst>
                    <a:ext uri="{9D8B030D-6E8A-4147-A177-3AD203B41FA5}">
                      <a16:colId xmlns:a16="http://schemas.microsoft.com/office/drawing/2014/main" val="2438570006"/>
                    </a:ext>
                  </a:extLst>
                </a:gridCol>
                <a:gridCol w="511944">
                  <a:extLst>
                    <a:ext uri="{9D8B030D-6E8A-4147-A177-3AD203B41FA5}">
                      <a16:colId xmlns:a16="http://schemas.microsoft.com/office/drawing/2014/main" val="1808462579"/>
                    </a:ext>
                  </a:extLst>
                </a:gridCol>
                <a:gridCol w="511944">
                  <a:extLst>
                    <a:ext uri="{9D8B030D-6E8A-4147-A177-3AD203B41FA5}">
                      <a16:colId xmlns:a16="http://schemas.microsoft.com/office/drawing/2014/main" val="2791240659"/>
                    </a:ext>
                  </a:extLst>
                </a:gridCol>
                <a:gridCol w="511944">
                  <a:extLst>
                    <a:ext uri="{9D8B030D-6E8A-4147-A177-3AD203B41FA5}">
                      <a16:colId xmlns:a16="http://schemas.microsoft.com/office/drawing/2014/main" val="3048136209"/>
                    </a:ext>
                  </a:extLst>
                </a:gridCol>
                <a:gridCol w="511944">
                  <a:extLst>
                    <a:ext uri="{9D8B030D-6E8A-4147-A177-3AD203B41FA5}">
                      <a16:colId xmlns:a16="http://schemas.microsoft.com/office/drawing/2014/main" val="708169987"/>
                    </a:ext>
                  </a:extLst>
                </a:gridCol>
                <a:gridCol w="511944">
                  <a:extLst>
                    <a:ext uri="{9D8B030D-6E8A-4147-A177-3AD203B41FA5}">
                      <a16:colId xmlns:a16="http://schemas.microsoft.com/office/drawing/2014/main" val="3404951139"/>
                    </a:ext>
                  </a:extLst>
                </a:gridCol>
                <a:gridCol w="511944">
                  <a:extLst>
                    <a:ext uri="{9D8B030D-6E8A-4147-A177-3AD203B41FA5}">
                      <a16:colId xmlns:a16="http://schemas.microsoft.com/office/drawing/2014/main" val="932127122"/>
                    </a:ext>
                  </a:extLst>
                </a:gridCol>
                <a:gridCol w="511944">
                  <a:extLst>
                    <a:ext uri="{9D8B030D-6E8A-4147-A177-3AD203B41FA5}">
                      <a16:colId xmlns:a16="http://schemas.microsoft.com/office/drawing/2014/main" val="1558510256"/>
                    </a:ext>
                  </a:extLst>
                </a:gridCol>
                <a:gridCol w="511944">
                  <a:extLst>
                    <a:ext uri="{9D8B030D-6E8A-4147-A177-3AD203B41FA5}">
                      <a16:colId xmlns:a16="http://schemas.microsoft.com/office/drawing/2014/main" val="3812344888"/>
                    </a:ext>
                  </a:extLst>
                </a:gridCol>
              </a:tblGrid>
              <a:tr h="170549">
                <a:tc gridSpan="10">
                  <a:txBody>
                    <a:bodyPr/>
                    <a:lstStyle/>
                    <a:p>
                      <a:pPr algn="ctr" fontAlgn="ctr">
                        <a:buNone/>
                      </a:pPr>
                      <a:r>
                        <a:rPr lang="en-US" sz="900" b="1" i="0" u="none" strike="noStrike">
                          <a:solidFill>
                            <a:srgbClr val="000000"/>
                          </a:solidFill>
                          <a:effectLst/>
                          <a:latin typeface="Arial" panose="020B0604020202020204" pitchFamily="34" charset="0"/>
                        </a:rPr>
                        <a:t>ALARACT 053-2024, Table B-1</a:t>
                      </a:r>
                    </a:p>
                  </a:txBody>
                  <a:tcPr marL="6778" marR="6778" marT="67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4218031"/>
                  </a:ext>
                </a:extLst>
              </a:tr>
              <a:tr h="454798">
                <a:tc>
                  <a:txBody>
                    <a:bodyPr/>
                    <a:lstStyle/>
                    <a:p>
                      <a:pPr algn="ctr" fontAlgn="ctr">
                        <a:buNone/>
                      </a:pPr>
                      <a:r>
                        <a:rPr lang="en-US" sz="900" b="1" i="0" u="none" strike="noStrike" spc="-10" dirty="0">
                          <a:solidFill>
                            <a:srgbClr val="000000"/>
                          </a:solidFill>
                          <a:effectLst/>
                          <a:latin typeface="Arial" panose="020B0604020202020204" pitchFamily="34" charset="0"/>
                        </a:rPr>
                        <a:t>HEIGHT</a:t>
                      </a:r>
                      <a:br>
                        <a:rPr lang="en-US" sz="900" b="1" i="0" u="none" strike="noStrike" spc="-10" dirty="0">
                          <a:solidFill>
                            <a:srgbClr val="000000"/>
                          </a:solidFill>
                          <a:effectLst/>
                          <a:latin typeface="Arial" panose="020B0604020202020204" pitchFamily="34" charset="0"/>
                        </a:rPr>
                      </a:br>
                      <a:r>
                        <a:rPr lang="en-US" sz="900" b="1" i="0" u="none" strike="noStrike" spc="-10" dirty="0">
                          <a:solidFill>
                            <a:srgbClr val="000000"/>
                          </a:solidFill>
                          <a:effectLst/>
                          <a:latin typeface="Arial" panose="020B0604020202020204" pitchFamily="34" charset="0"/>
                        </a:rPr>
                        <a:t>(INCHES)</a:t>
                      </a:r>
                      <a:endParaRPr lang="en-US" sz="900" b="1" i="0" u="none" strike="noStrike" dirty="0">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buNone/>
                      </a:pPr>
                      <a:r>
                        <a:rPr lang="en-US" sz="900" b="1" i="0" u="none" strike="noStrike" spc="-20">
                          <a:solidFill>
                            <a:srgbClr val="000000"/>
                          </a:solidFill>
                          <a:effectLst/>
                          <a:latin typeface="Arial" panose="020B0604020202020204" pitchFamily="34" charset="0"/>
                        </a:rPr>
                        <a:t>MINIMUM</a:t>
                      </a:r>
                      <a:br>
                        <a:rPr lang="en-US" sz="900" b="1" i="0" u="none" strike="noStrike" spc="-20">
                          <a:solidFill>
                            <a:srgbClr val="000000"/>
                          </a:solidFill>
                          <a:effectLst/>
                          <a:latin typeface="Arial" panose="020B0604020202020204" pitchFamily="34" charset="0"/>
                        </a:rPr>
                      </a:br>
                      <a:r>
                        <a:rPr lang="en-US" sz="900" b="1" i="0" u="none" strike="noStrike" spc="-20">
                          <a:solidFill>
                            <a:srgbClr val="000000"/>
                          </a:solidFill>
                          <a:effectLst/>
                          <a:latin typeface="Arial" panose="020B0604020202020204" pitchFamily="34" charset="0"/>
                        </a:rPr>
                        <a:t> WEIGHT</a:t>
                      </a:r>
                      <a:br>
                        <a:rPr lang="en-US" sz="900" b="1" i="0" u="none" strike="noStrike" spc="-20">
                          <a:solidFill>
                            <a:srgbClr val="000000"/>
                          </a:solidFill>
                          <a:effectLst/>
                          <a:latin typeface="Arial" panose="020B0604020202020204" pitchFamily="34" charset="0"/>
                        </a:rPr>
                      </a:br>
                      <a:r>
                        <a:rPr lang="en-US" sz="900" b="1" i="0" u="none" strike="noStrike" spc="-20">
                          <a:solidFill>
                            <a:srgbClr val="000000"/>
                          </a:solidFill>
                          <a:effectLst/>
                          <a:latin typeface="Arial" panose="020B0604020202020204" pitchFamily="34" charset="0"/>
                        </a:rPr>
                        <a:t> (LBS)</a:t>
                      </a:r>
                      <a:endParaRPr lang="en-US" sz="9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fontAlgn="ctr">
                        <a:buNone/>
                      </a:pPr>
                      <a:r>
                        <a:rPr lang="en-US" sz="900" b="1" i="0" u="none" strike="noStrike" dirty="0">
                          <a:solidFill>
                            <a:srgbClr val="000000"/>
                          </a:solidFill>
                          <a:effectLst/>
                          <a:latin typeface="Arial" panose="020B0604020202020204" pitchFamily="34" charset="0"/>
                        </a:rPr>
                        <a:t>MALE WEIGHT IN LBS, BT AGE</a:t>
                      </a:r>
                    </a:p>
                  </a:txBody>
                  <a:tcPr marL="6778" marR="6778" marT="67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buNone/>
                      </a:pPr>
                      <a:r>
                        <a:rPr lang="en-US" sz="900" b="1" i="0" u="none" strike="noStrike">
                          <a:solidFill>
                            <a:srgbClr val="000000"/>
                          </a:solidFill>
                          <a:effectLst/>
                          <a:latin typeface="Arial" panose="020B0604020202020204" pitchFamily="34" charset="0"/>
                        </a:rPr>
                        <a:t>FEMALE WEIGHT IN LBS, BY AGE</a:t>
                      </a:r>
                    </a:p>
                  </a:txBody>
                  <a:tcPr marL="6778" marR="6778" marT="67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237749"/>
                  </a:ext>
                </a:extLst>
              </a:tr>
              <a:tr h="170549">
                <a:tc>
                  <a:txBody>
                    <a:bodyPr/>
                    <a:lstStyle/>
                    <a:p>
                      <a:pPr algn="ctr" fontAlgn="ctr">
                        <a:buNone/>
                      </a:pPr>
                      <a:r>
                        <a:rPr lang="en-US" sz="1000" b="1" i="0" u="none" strike="noStrike">
                          <a:solidFill>
                            <a:srgbClr val="000000"/>
                          </a:solidFill>
                          <a:effectLst/>
                          <a:latin typeface="Arial" panose="020B0604020202020204" pitchFamily="34" charset="0"/>
                        </a:rPr>
                        <a:t> </a:t>
                      </a:r>
                    </a:p>
                  </a:txBody>
                  <a:tcPr marL="6778" marR="6778" marT="677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a:solidFill>
                            <a:srgbClr val="000000"/>
                          </a:solidFill>
                          <a:effectLst/>
                          <a:latin typeface="Arial" panose="020B0604020202020204" pitchFamily="34" charset="0"/>
                        </a:rPr>
                        <a:t> </a:t>
                      </a:r>
                    </a:p>
                  </a:txBody>
                  <a:tcPr marL="6778" marR="6778" marT="677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10">
                          <a:solidFill>
                            <a:srgbClr val="000000"/>
                          </a:solidFill>
                          <a:effectLst/>
                          <a:latin typeface="Arial" panose="020B0604020202020204" pitchFamily="34" charset="0"/>
                        </a:rPr>
                        <a:t>17–20</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10">
                          <a:solidFill>
                            <a:srgbClr val="000000"/>
                          </a:solidFill>
                          <a:effectLst/>
                          <a:latin typeface="Arial" panose="020B0604020202020204" pitchFamily="34" charset="0"/>
                        </a:rPr>
                        <a:t>21–27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10">
                          <a:solidFill>
                            <a:srgbClr val="000000"/>
                          </a:solidFill>
                          <a:effectLst/>
                          <a:latin typeface="Arial" panose="020B0604020202020204" pitchFamily="34" charset="0"/>
                        </a:rPr>
                        <a:t>28–39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40+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10">
                          <a:solidFill>
                            <a:srgbClr val="000000"/>
                          </a:solidFill>
                          <a:effectLst/>
                          <a:latin typeface="Arial" panose="020B0604020202020204" pitchFamily="34" charset="0"/>
                        </a:rPr>
                        <a:t>17–20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10">
                          <a:solidFill>
                            <a:srgbClr val="000000"/>
                          </a:solidFill>
                          <a:effectLst/>
                          <a:latin typeface="Arial" panose="020B0604020202020204" pitchFamily="34" charset="0"/>
                        </a:rPr>
                        <a:t>21–27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10">
                          <a:solidFill>
                            <a:srgbClr val="000000"/>
                          </a:solidFill>
                          <a:effectLst/>
                          <a:latin typeface="Arial" panose="020B0604020202020204" pitchFamily="34" charset="0"/>
                        </a:rPr>
                        <a:t>28–39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40+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013604"/>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58</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91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50">
                          <a:solidFill>
                            <a:srgbClr val="000000"/>
                          </a:solidFill>
                          <a:effectLst/>
                          <a:latin typeface="Arial" panose="020B0604020202020204" pitchFamily="34" charset="0"/>
                        </a:rPr>
                        <a:t>-</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50">
                          <a:solidFill>
                            <a:srgbClr val="000000"/>
                          </a:solidFill>
                          <a:effectLst/>
                          <a:latin typeface="Arial" panose="020B0604020202020204" pitchFamily="34" charset="0"/>
                        </a:rPr>
                        <a:t>-</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50">
                          <a:solidFill>
                            <a:srgbClr val="000000"/>
                          </a:solidFill>
                          <a:effectLst/>
                          <a:latin typeface="Arial" panose="020B0604020202020204" pitchFamily="34" charset="0"/>
                        </a:rPr>
                        <a:t>-</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50">
                          <a:solidFill>
                            <a:srgbClr val="000000"/>
                          </a:solidFill>
                          <a:effectLst/>
                          <a:latin typeface="Arial" panose="020B0604020202020204" pitchFamily="34" charset="0"/>
                        </a:rPr>
                        <a:t>-</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25">
                          <a:solidFill>
                            <a:srgbClr val="000000"/>
                          </a:solidFill>
                          <a:effectLst/>
                          <a:latin typeface="Arial" panose="020B0604020202020204" pitchFamily="34" charset="0"/>
                        </a:rPr>
                        <a:t>119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8641833"/>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59</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94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50">
                          <a:solidFill>
                            <a:srgbClr val="000000"/>
                          </a:solidFill>
                          <a:effectLst/>
                          <a:latin typeface="Arial" panose="020B0604020202020204" pitchFamily="34" charset="0"/>
                        </a:rPr>
                        <a:t>-</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50">
                          <a:solidFill>
                            <a:srgbClr val="000000"/>
                          </a:solidFill>
                          <a:effectLst/>
                          <a:latin typeface="Arial" panose="020B0604020202020204" pitchFamily="34" charset="0"/>
                        </a:rPr>
                        <a:t>-</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50">
                          <a:solidFill>
                            <a:srgbClr val="000000"/>
                          </a:solidFill>
                          <a:effectLst/>
                          <a:latin typeface="Arial" panose="020B0604020202020204" pitchFamily="34" charset="0"/>
                        </a:rPr>
                        <a:t>-</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50">
                          <a:solidFill>
                            <a:srgbClr val="000000"/>
                          </a:solidFill>
                          <a:effectLst/>
                          <a:latin typeface="Arial" panose="020B0604020202020204" pitchFamily="34" charset="0"/>
                        </a:rPr>
                        <a:t>-</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buNone/>
                      </a:pPr>
                      <a:r>
                        <a:rPr lang="en-US" sz="1000" b="1" i="0" u="none" strike="noStrike" spc="-25">
                          <a:solidFill>
                            <a:srgbClr val="000000"/>
                          </a:solidFill>
                          <a:effectLst/>
                          <a:latin typeface="Arial" panose="020B0604020202020204" pitchFamily="34" charset="0"/>
                        </a:rPr>
                        <a:t>124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204458"/>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60</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97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6122039"/>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61</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100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0641060"/>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62</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104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1894755"/>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63</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107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352429"/>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64</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110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6663603"/>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65</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114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0693653"/>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66</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117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078724"/>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67</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2110957"/>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68</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3413923"/>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69</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128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313425"/>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70</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5099047"/>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71</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136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396442"/>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72</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3336090"/>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73</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189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70502"/>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74</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148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199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2708265"/>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75</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4907908"/>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76</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156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207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1850024"/>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77</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232</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558375"/>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78</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235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238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216</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218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6054570"/>
                  </a:ext>
                </a:extLst>
              </a:tr>
              <a:tr h="166891">
                <a:tc>
                  <a:txBody>
                    <a:bodyPr/>
                    <a:lstStyle/>
                    <a:p>
                      <a:pPr algn="ctr" fontAlgn="ctr">
                        <a:buNone/>
                      </a:pPr>
                      <a:r>
                        <a:rPr lang="en-US" sz="1000" b="1" i="0" u="none" strike="noStrike" spc="-25">
                          <a:solidFill>
                            <a:srgbClr val="000000"/>
                          </a:solidFill>
                          <a:effectLst/>
                          <a:latin typeface="Arial" panose="020B0604020202020204" pitchFamily="34" charset="0"/>
                        </a:rPr>
                        <a:t>79</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168</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229</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235</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241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244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221</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230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2609258"/>
                  </a:ext>
                </a:extLst>
              </a:tr>
              <a:tr h="170549">
                <a:tc>
                  <a:txBody>
                    <a:bodyPr/>
                    <a:lstStyle/>
                    <a:p>
                      <a:pPr algn="ctr" fontAlgn="ctr">
                        <a:buNone/>
                      </a:pPr>
                      <a:r>
                        <a:rPr lang="en-US" sz="1000" b="1" i="0" u="none" strike="noStrike" spc="-25">
                          <a:solidFill>
                            <a:srgbClr val="000000"/>
                          </a:solidFill>
                          <a:effectLst/>
                          <a:latin typeface="Arial" panose="020B0604020202020204" pitchFamily="34" charset="0"/>
                        </a:rPr>
                        <a:t>80</a:t>
                      </a:r>
                      <a:endParaRPr lang="en-US" sz="1000" b="1" i="0" u="none" strike="noStrike">
                        <a:solidFill>
                          <a:srgbClr val="000000"/>
                        </a:solidFill>
                        <a:effectLst/>
                        <a:latin typeface="Arial" panose="020B0604020202020204" pitchFamily="34" charset="0"/>
                      </a:endParaRPr>
                    </a:p>
                  </a:txBody>
                  <a:tcPr marL="6778" marR="6778" marT="67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173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234</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240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247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250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227</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230</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a:solidFill>
                            <a:srgbClr val="000000"/>
                          </a:solidFill>
                          <a:effectLst/>
                          <a:latin typeface="Arial" panose="020B0604020202020204" pitchFamily="34" charset="0"/>
                        </a:rPr>
                        <a:t>233</a:t>
                      </a:r>
                      <a:endParaRPr lang="en-US" sz="1000" b="1" i="0" u="none" strike="noStrike">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spc="-25" dirty="0">
                          <a:solidFill>
                            <a:srgbClr val="000000"/>
                          </a:solidFill>
                          <a:effectLst/>
                          <a:latin typeface="Arial" panose="020B0604020202020204" pitchFamily="34" charset="0"/>
                        </a:rPr>
                        <a:t>236</a:t>
                      </a:r>
                      <a:endParaRPr lang="en-US" sz="1000" b="1" i="0" u="none" strike="noStrike" dirty="0">
                        <a:solidFill>
                          <a:srgbClr val="000000"/>
                        </a:solidFill>
                        <a:effectLst/>
                        <a:latin typeface="Arial" panose="020B0604020202020204" pitchFamily="34" charset="0"/>
                      </a:endParaRPr>
                    </a:p>
                  </a:txBody>
                  <a:tcPr marL="6778" marR="6778" marT="67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827168"/>
                  </a:ext>
                </a:extLst>
              </a:tr>
            </a:tbl>
          </a:graphicData>
        </a:graphic>
      </p:graphicFrame>
      <p:graphicFrame>
        <p:nvGraphicFramePr>
          <p:cNvPr id="23" name="Table 22">
            <a:extLst>
              <a:ext uri="{FF2B5EF4-FFF2-40B4-BE49-F238E27FC236}">
                <a16:creationId xmlns:a16="http://schemas.microsoft.com/office/drawing/2014/main" id="{0BDF5C62-36FD-0C4E-A191-2AB6E382F29D}"/>
              </a:ext>
            </a:extLst>
          </p:cNvPr>
          <p:cNvGraphicFramePr>
            <a:graphicFrameLocks noGrp="1"/>
          </p:cNvGraphicFramePr>
          <p:nvPr>
            <p:extLst>
              <p:ext uri="{D42A27DB-BD31-4B8C-83A1-F6EECF244321}">
                <p14:modId xmlns:p14="http://schemas.microsoft.com/office/powerpoint/2010/main" val="3204129636"/>
              </p:ext>
            </p:extLst>
          </p:nvPr>
        </p:nvGraphicFramePr>
        <p:xfrm>
          <a:off x="7789018" y="1734075"/>
          <a:ext cx="3479801" cy="2659380"/>
        </p:xfrm>
        <a:graphic>
          <a:graphicData uri="http://schemas.openxmlformats.org/drawingml/2006/table">
            <a:tbl>
              <a:tblPr/>
              <a:tblGrid>
                <a:gridCol w="3479801">
                  <a:extLst>
                    <a:ext uri="{9D8B030D-6E8A-4147-A177-3AD203B41FA5}">
                      <a16:colId xmlns:a16="http://schemas.microsoft.com/office/drawing/2014/main" val="2857979065"/>
                    </a:ext>
                  </a:extLst>
                </a:gridCol>
              </a:tblGrid>
              <a:tr h="182880">
                <a:tc>
                  <a:txBody>
                    <a:bodyPr/>
                    <a:lstStyle/>
                    <a:p>
                      <a:pPr algn="ctr" fontAlgn="b">
                        <a:buNone/>
                      </a:pPr>
                      <a:r>
                        <a:rPr lang="en-US" sz="1000" b="1" i="0" u="none" strike="noStrike" dirty="0">
                          <a:solidFill>
                            <a:srgbClr val="000000"/>
                          </a:solidFill>
                          <a:effectLst/>
                          <a:latin typeface="Arial" panose="020B0604020202020204" pitchFamily="34" charset="0"/>
                        </a:rPr>
                        <a:t>ALARACT 053-2024, Table B-2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12128096"/>
                  </a:ext>
                </a:extLst>
              </a:tr>
              <a:tr h="190500">
                <a:tc>
                  <a:txBody>
                    <a:bodyPr/>
                    <a:lstStyle/>
                    <a:p>
                      <a:pPr algn="ctr" fontAlgn="ctr">
                        <a:buNone/>
                      </a:pPr>
                      <a:r>
                        <a:rPr lang="en-US" sz="1200" b="1" i="0" u="none" strike="noStrike" dirty="0">
                          <a:solidFill>
                            <a:srgbClr val="000000"/>
                          </a:solidFill>
                          <a:effectLst/>
                          <a:latin typeface="Arial" panose="020B0604020202020204" pitchFamily="34" charset="0"/>
                        </a:rPr>
                        <a:t>Maximum allowable percent body fat standards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0140726"/>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Age group: 17–20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1680770"/>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Male (% body fat): 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8661247"/>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Female (% body fat): 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503657"/>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Age group: 21–27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065897"/>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Male (% body fat): 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4717649"/>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Female (% body fat): 32%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753395"/>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Age group: 28–39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0591982"/>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Male (% body fat): 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8528843"/>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Female (% body fat): 34%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664190"/>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Age group: 40 and older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9528764"/>
                  </a:ext>
                </a:extLst>
              </a:tr>
              <a:tr h="190500">
                <a:tc>
                  <a:txBody>
                    <a:bodyPr/>
                    <a:lstStyle/>
                    <a:p>
                      <a:pPr algn="ctr" fontAlgn="ctr">
                        <a:buNone/>
                      </a:pPr>
                      <a:r>
                        <a:rPr lang="en-US" sz="1200" b="1" i="0" u="none" strike="noStrike">
                          <a:solidFill>
                            <a:srgbClr val="000000"/>
                          </a:solidFill>
                          <a:effectLst/>
                          <a:latin typeface="Arial" panose="020B0604020202020204" pitchFamily="34" charset="0"/>
                        </a:rPr>
                        <a:t>Male (% body fat): 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6854589"/>
                  </a:ext>
                </a:extLst>
              </a:tr>
              <a:tr h="190500">
                <a:tc>
                  <a:txBody>
                    <a:bodyPr/>
                    <a:lstStyle/>
                    <a:p>
                      <a:pPr algn="ctr" fontAlgn="ctr">
                        <a:buNone/>
                      </a:pPr>
                      <a:r>
                        <a:rPr lang="en-US" sz="1200" b="1" i="0" u="none" strike="noStrike" dirty="0">
                          <a:solidFill>
                            <a:srgbClr val="000000"/>
                          </a:solidFill>
                          <a:effectLst/>
                          <a:latin typeface="Arial" panose="020B0604020202020204" pitchFamily="34" charset="0"/>
                        </a:rPr>
                        <a:t>Female (% body fat): 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4725454"/>
                  </a:ext>
                </a:extLst>
              </a:tr>
            </a:tbl>
          </a:graphicData>
        </a:graphic>
      </p:graphicFrame>
      <p:graphicFrame>
        <p:nvGraphicFramePr>
          <p:cNvPr id="5" name="Object 4">
            <a:extLst>
              <a:ext uri="{FF2B5EF4-FFF2-40B4-BE49-F238E27FC236}">
                <a16:creationId xmlns:a16="http://schemas.microsoft.com/office/drawing/2014/main" id="{53BE4D40-5BDC-2F98-E530-2F7DD4280F77}"/>
              </a:ext>
            </a:extLst>
          </p:cNvPr>
          <p:cNvGraphicFramePr>
            <a:graphicFrameLocks noChangeAspect="1"/>
          </p:cNvGraphicFramePr>
          <p:nvPr>
            <p:extLst>
              <p:ext uri="{D42A27DB-BD31-4B8C-83A1-F6EECF244321}">
                <p14:modId xmlns:p14="http://schemas.microsoft.com/office/powerpoint/2010/main" val="4123463359"/>
              </p:ext>
            </p:extLst>
          </p:nvPr>
        </p:nvGraphicFramePr>
        <p:xfrm>
          <a:off x="10020472" y="5108758"/>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5" name="Object 4">
                        <a:extLst>
                          <a:ext uri="{FF2B5EF4-FFF2-40B4-BE49-F238E27FC236}">
                            <a16:creationId xmlns:a16="http://schemas.microsoft.com/office/drawing/2014/main" id="{53BE4D40-5BDC-2F98-E530-2F7DD4280F77}"/>
                          </a:ext>
                        </a:extLst>
                      </p:cNvPr>
                      <p:cNvPicPr/>
                      <p:nvPr/>
                    </p:nvPicPr>
                    <p:blipFill>
                      <a:blip r:embed="rId3"/>
                      <a:stretch>
                        <a:fillRect/>
                      </a:stretch>
                    </p:blipFill>
                    <p:spPr>
                      <a:xfrm>
                        <a:off x="10020472" y="5108758"/>
                        <a:ext cx="914400" cy="7715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8936BA0-A776-F019-42FC-59CE499E1A4C}"/>
              </a:ext>
            </a:extLst>
          </p:cNvPr>
          <p:cNvGraphicFramePr>
            <a:graphicFrameLocks noChangeAspect="1"/>
          </p:cNvGraphicFramePr>
          <p:nvPr>
            <p:extLst>
              <p:ext uri="{D42A27DB-BD31-4B8C-83A1-F6EECF244321}">
                <p14:modId xmlns:p14="http://schemas.microsoft.com/office/powerpoint/2010/main" val="1529323499"/>
              </p:ext>
            </p:extLst>
          </p:nvPr>
        </p:nvGraphicFramePr>
        <p:xfrm>
          <a:off x="8290681" y="508659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525" progId="Acrobat.Document.DC">
                  <p:embed/>
                </p:oleObj>
              </mc:Choice>
              <mc:Fallback>
                <p:oleObj name="Acrobat Document" showAsIcon="1" r:id="rId4" imgW="914400" imgH="771525" progId="Acrobat.Document.DC">
                  <p:embed/>
                  <p:pic>
                    <p:nvPicPr>
                      <p:cNvPr id="6" name="Object 5">
                        <a:extLst>
                          <a:ext uri="{FF2B5EF4-FFF2-40B4-BE49-F238E27FC236}">
                            <a16:creationId xmlns:a16="http://schemas.microsoft.com/office/drawing/2014/main" id="{A8936BA0-A776-F019-42FC-59CE499E1A4C}"/>
                          </a:ext>
                        </a:extLst>
                      </p:cNvPr>
                      <p:cNvPicPr/>
                      <p:nvPr/>
                    </p:nvPicPr>
                    <p:blipFill>
                      <a:blip r:embed="rId5"/>
                      <a:stretch>
                        <a:fillRect/>
                      </a:stretch>
                    </p:blipFill>
                    <p:spPr>
                      <a:xfrm>
                        <a:off x="8290681" y="508659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438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9B9F5-0285-0FAB-FACF-6B18AD67C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46B79-4F9C-4006-AB05-88595680CE61}"/>
              </a:ext>
            </a:extLst>
          </p:cNvPr>
          <p:cNvSpPr>
            <a:spLocks noGrp="1"/>
          </p:cNvSpPr>
          <p:nvPr>
            <p:ph type="ctrTitle"/>
          </p:nvPr>
        </p:nvSpPr>
        <p:spPr>
          <a:xfrm>
            <a:off x="1524000" y="157156"/>
            <a:ext cx="9144000" cy="1166325"/>
          </a:xfrm>
        </p:spPr>
        <p:txBody>
          <a:bodyPr>
            <a:normAutofit/>
          </a:bodyPr>
          <a:lstStyle/>
          <a:p>
            <a:r>
              <a:rPr lang="en-US" dirty="0"/>
              <a:t>EXEMPT FROM TAPE</a:t>
            </a:r>
          </a:p>
        </p:txBody>
      </p:sp>
      <p:sp>
        <p:nvSpPr>
          <p:cNvPr id="4" name="TextBox 3">
            <a:extLst>
              <a:ext uri="{FF2B5EF4-FFF2-40B4-BE49-F238E27FC236}">
                <a16:creationId xmlns:a16="http://schemas.microsoft.com/office/drawing/2014/main" id="{2FFEB5F3-634E-9912-B202-47657E54B2AE}"/>
              </a:ext>
            </a:extLst>
          </p:cNvPr>
          <p:cNvSpPr txBox="1"/>
          <p:nvPr/>
        </p:nvSpPr>
        <p:spPr>
          <a:xfrm>
            <a:off x="1523998" y="1674590"/>
            <a:ext cx="9143999" cy="2769989"/>
          </a:xfrm>
          <a:prstGeom prst="rect">
            <a:avLst/>
          </a:prstGeom>
          <a:noFill/>
        </p:spPr>
        <p:txBody>
          <a:bodyPr wrap="square">
            <a:spAutoFit/>
          </a:bodyPr>
          <a:lstStyle/>
          <a:p>
            <a:pPr marL="285750" indent="-285750" algn="ctr">
              <a:buFont typeface="Arial" panose="020B0604020202020204" pitchFamily="34" charset="0"/>
              <a:buChar char="•"/>
            </a:pPr>
            <a:r>
              <a:rPr lang="en-US" sz="1800" b="1" dirty="0">
                <a:latin typeface="Arial" panose="020B0604020202020204" pitchFamily="34" charset="0"/>
                <a:cs typeface="Arial" panose="020B0604020202020204" pitchFamily="34" charset="0"/>
              </a:rPr>
              <a:t>IAW AD 2025-17, all Soldiers who score </a:t>
            </a:r>
            <a:r>
              <a:rPr lang="en-US" b="1" dirty="0">
                <a:solidFill>
                  <a:srgbClr val="FF0000"/>
                </a:solidFill>
                <a:latin typeface="Arial" panose="020B0604020202020204" pitchFamily="34" charset="0"/>
                <a:cs typeface="Arial" panose="020B0604020202020204" pitchFamily="34" charset="0"/>
              </a:rPr>
              <a:t>465</a:t>
            </a:r>
            <a:r>
              <a:rPr lang="en-US" sz="1800" b="1" dirty="0">
                <a:solidFill>
                  <a:srgbClr val="FF0000"/>
                </a:solidFill>
                <a:latin typeface="Arial" panose="020B0604020202020204" pitchFamily="34" charset="0"/>
                <a:cs typeface="Arial" panose="020B0604020202020204" pitchFamily="34" charset="0"/>
              </a:rPr>
              <a:t> points </a:t>
            </a:r>
            <a:r>
              <a:rPr lang="en-US" sz="1800" b="1" dirty="0">
                <a:latin typeface="Arial" panose="020B0604020202020204" pitchFamily="34" charset="0"/>
                <a:cs typeface="Arial" panose="020B0604020202020204" pitchFamily="34" charset="0"/>
              </a:rPr>
              <a:t>or more on the record Army Fitness Test (AFT), with a minimum of </a:t>
            </a:r>
            <a:r>
              <a:rPr lang="en-US" sz="1800" b="1" dirty="0">
                <a:solidFill>
                  <a:srgbClr val="FF0000"/>
                </a:solidFill>
                <a:latin typeface="Arial" panose="020B0604020202020204" pitchFamily="34" charset="0"/>
                <a:cs typeface="Arial" panose="020B0604020202020204" pitchFamily="34" charset="0"/>
              </a:rPr>
              <a:t>80 points in each event</a:t>
            </a:r>
            <a:r>
              <a:rPr lang="en-US" sz="1800" b="1" dirty="0">
                <a:latin typeface="Arial" panose="020B0604020202020204" pitchFamily="34" charset="0"/>
                <a:cs typeface="Arial" panose="020B0604020202020204" pitchFamily="34" charset="0"/>
              </a:rPr>
              <a:t>, are *exempt from the Army body fat circumference-based tape assessment. This policy applies to Soldiers who </a:t>
            </a:r>
            <a:r>
              <a:rPr lang="en-US" sz="1800" b="1" dirty="0">
                <a:solidFill>
                  <a:srgbClr val="FF0000"/>
                </a:solidFill>
                <a:latin typeface="Arial" panose="020B0604020202020204" pitchFamily="34" charset="0"/>
                <a:cs typeface="Arial" panose="020B0604020202020204" pitchFamily="34" charset="0"/>
              </a:rPr>
              <a:t>complete all five primary events </a:t>
            </a:r>
            <a:r>
              <a:rPr lang="en-US" sz="1800" b="1" dirty="0">
                <a:latin typeface="Arial" panose="020B0604020202020204" pitchFamily="34" charset="0"/>
                <a:cs typeface="Arial" panose="020B0604020202020204" pitchFamily="34" charset="0"/>
              </a:rPr>
              <a:t>of the AFT; no alternate events are authorized. </a:t>
            </a:r>
          </a:p>
          <a:p>
            <a:pPr marL="285750" indent="-285750" algn="ctr">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rPr>
              <a:t>*Only valid for 8 months and stops if subsequent AFT falls below the requirement</a:t>
            </a:r>
          </a:p>
          <a:p>
            <a:pPr marL="171450" indent="-171450" algn="ctr">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US" sz="1800" b="1" dirty="0">
                <a:latin typeface="Arial" panose="020B0604020202020204" pitchFamily="34" charset="0"/>
                <a:cs typeface="Arial" panose="020B0604020202020204" pitchFamily="34" charset="0"/>
              </a:rPr>
              <a:t>IAW AD 2025-17, Soldiers who are exempt are still required to fill out their name, rank, height and weight on their DA Form 5500/5501</a:t>
            </a:r>
          </a:p>
        </p:txBody>
      </p:sp>
      <p:sp>
        <p:nvSpPr>
          <p:cNvPr id="6" name="TextBox 5">
            <a:extLst>
              <a:ext uri="{FF2B5EF4-FFF2-40B4-BE49-F238E27FC236}">
                <a16:creationId xmlns:a16="http://schemas.microsoft.com/office/drawing/2014/main" id="{29F67E92-80B9-0C6F-682E-FA7DF7C4C906}"/>
              </a:ext>
            </a:extLst>
          </p:cNvPr>
          <p:cNvSpPr txBox="1"/>
          <p:nvPr/>
        </p:nvSpPr>
        <p:spPr>
          <a:xfrm>
            <a:off x="1523998" y="5255973"/>
            <a:ext cx="9143999" cy="646331"/>
          </a:xfrm>
          <a:prstGeom prst="rect">
            <a:avLst/>
          </a:prstGeom>
          <a:noFill/>
        </p:spPr>
        <p:txBody>
          <a:bodyPr wrap="square">
            <a:spAutoFit/>
          </a:bodyPr>
          <a:lstStyle/>
          <a:p>
            <a:pPr marL="285750" indent="-285750" algn="ctr">
              <a:buFont typeface="Arial" panose="020B0604020202020204" pitchFamily="34" charset="0"/>
              <a:buChar char="•"/>
            </a:pPr>
            <a:r>
              <a:rPr lang="en-US" sz="1800" b="1" dirty="0">
                <a:latin typeface="Arial" panose="020B0604020202020204" pitchFamily="34" charset="0"/>
                <a:cs typeface="Arial" panose="020B0604020202020204" pitchFamily="34" charset="0"/>
              </a:rPr>
              <a:t>Soldiers exceeding HT and WT standards outlined in AR 600-9 will be taped according to the standards of measurements detailed out in the following slide.</a:t>
            </a:r>
          </a:p>
        </p:txBody>
      </p:sp>
      <p:sp>
        <p:nvSpPr>
          <p:cNvPr id="3" name="TextBox 2">
            <a:extLst>
              <a:ext uri="{FF2B5EF4-FFF2-40B4-BE49-F238E27FC236}">
                <a16:creationId xmlns:a16="http://schemas.microsoft.com/office/drawing/2014/main" id="{828F0A77-D540-E448-C43F-60FD7332EE05}"/>
              </a:ext>
            </a:extLst>
          </p:cNvPr>
          <p:cNvSpPr txBox="1"/>
          <p:nvPr/>
        </p:nvSpPr>
        <p:spPr>
          <a:xfrm>
            <a:off x="5451428" y="6247057"/>
            <a:ext cx="1289135"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AD 2025-17</a:t>
            </a:r>
          </a:p>
        </p:txBody>
      </p:sp>
      <p:graphicFrame>
        <p:nvGraphicFramePr>
          <p:cNvPr id="8" name="Object 7">
            <a:extLst>
              <a:ext uri="{FF2B5EF4-FFF2-40B4-BE49-F238E27FC236}">
                <a16:creationId xmlns:a16="http://schemas.microsoft.com/office/drawing/2014/main" id="{11AC6FD9-E3AB-9153-DDFC-67C887D23C95}"/>
              </a:ext>
            </a:extLst>
          </p:cNvPr>
          <p:cNvGraphicFramePr>
            <a:graphicFrameLocks noChangeAspect="1"/>
          </p:cNvGraphicFramePr>
          <p:nvPr>
            <p:extLst>
              <p:ext uri="{D42A27DB-BD31-4B8C-83A1-F6EECF244321}">
                <p14:modId xmlns:p14="http://schemas.microsoft.com/office/powerpoint/2010/main" val="2270374669"/>
              </p:ext>
            </p:extLst>
          </p:nvPr>
        </p:nvGraphicFramePr>
        <p:xfrm>
          <a:off x="5451428" y="4592492"/>
          <a:ext cx="1261872" cy="106470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8" name="Object 7">
                        <a:extLst>
                          <a:ext uri="{FF2B5EF4-FFF2-40B4-BE49-F238E27FC236}">
                            <a16:creationId xmlns:a16="http://schemas.microsoft.com/office/drawing/2014/main" id="{11AC6FD9-E3AB-9153-DDFC-67C887D23C95}"/>
                          </a:ext>
                        </a:extLst>
                      </p:cNvPr>
                      <p:cNvPicPr/>
                      <p:nvPr/>
                    </p:nvPicPr>
                    <p:blipFill>
                      <a:blip r:embed="rId3"/>
                      <a:stretch>
                        <a:fillRect/>
                      </a:stretch>
                    </p:blipFill>
                    <p:spPr>
                      <a:xfrm>
                        <a:off x="5451428" y="4592492"/>
                        <a:ext cx="1261872" cy="1064705"/>
                      </a:xfrm>
                      <a:prstGeom prst="rect">
                        <a:avLst/>
                      </a:prstGeom>
                    </p:spPr>
                  </p:pic>
                </p:oleObj>
              </mc:Fallback>
            </mc:AlternateContent>
          </a:graphicData>
        </a:graphic>
      </p:graphicFrame>
    </p:spTree>
    <p:extLst>
      <p:ext uri="{BB962C8B-B14F-4D97-AF65-F5344CB8AC3E}">
        <p14:creationId xmlns:p14="http://schemas.microsoft.com/office/powerpoint/2010/main" val="486963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3386</TotalTime>
  <Words>3092</Words>
  <Application>Microsoft Office PowerPoint</Application>
  <PresentationFormat>Widescreen</PresentationFormat>
  <Paragraphs>468</Paragraphs>
  <Slides>22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22</vt:i4>
      </vt:variant>
    </vt:vector>
  </HeadingPairs>
  <TitlesOfParts>
    <vt:vector size="30" baseType="lpstr">
      <vt:lpstr> Arial</vt:lpstr>
      <vt:lpstr>Aptos</vt:lpstr>
      <vt:lpstr>Aptos Display</vt:lpstr>
      <vt:lpstr>Arial</vt:lpstr>
      <vt:lpstr>Office Theme</vt:lpstr>
      <vt:lpstr>Acrobat Document</vt:lpstr>
      <vt:lpstr>Document</vt:lpstr>
      <vt:lpstr>Worksheet</vt:lpstr>
      <vt:lpstr>ABCP: MAINTAINING READINESS THROUGH STANDARDS</vt:lpstr>
      <vt:lpstr>AGENDA</vt:lpstr>
      <vt:lpstr>OVERVIEW</vt:lpstr>
      <vt:lpstr>OVERVIEW CONTINUED</vt:lpstr>
      <vt:lpstr>WEIGH-INS</vt:lpstr>
      <vt:lpstr>HEIGHT GUIDELINES</vt:lpstr>
      <vt:lpstr>WEIGHT GUIDELINES</vt:lpstr>
      <vt:lpstr>WEIGHT TABLE AND BF% STANDARDS</vt:lpstr>
      <vt:lpstr>EXEMPT FROM TAPE</vt:lpstr>
      <vt:lpstr>ONE-SITE  CIRCUMFERENCE-BASED TAPE METHOD- DA FORM 5500/5501</vt:lpstr>
      <vt:lpstr>CIRCUMFERENCE SITE AND LANDMARKS FOR MALES &amp; FEMALES</vt:lpstr>
      <vt:lpstr>FAILED TAPE</vt:lpstr>
      <vt:lpstr>ABCP ENROLLMENT</vt:lpstr>
      <vt:lpstr>BUILDING THE PACKET</vt:lpstr>
      <vt:lpstr>MAINTAINING PACKETS</vt:lpstr>
      <vt:lpstr>TRIGGERS SEPARATION</vt:lpstr>
      <vt:lpstr>SEPARATION CONTINUED</vt:lpstr>
      <vt:lpstr>ABCP DISENROLLMENT</vt:lpstr>
      <vt:lpstr>DISENROLLMENT CONTINUED</vt:lpstr>
      <vt:lpstr>COMMON QUESTIONS</vt:lpstr>
      <vt:lpstr>REFERENCES</vt:lpstr>
      <vt:lpstr>ABCP: MAINTAINING READINESS THROUGH STANDARDS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Johnson, Logan P 1SG USARMY 7 ID (USA)</dc:creator>
  <cp:lastModifiedBy>Johnson, Logan P 1SG USARMY 7 ID (USA)</cp:lastModifiedBy>
  <cp:revision>16</cp:revision>
  <dcterms:created xsi:type="dcterms:W3CDTF">2025-08-14T16:08:24Z</dcterms:created>
  <dcterms:modified xsi:type="dcterms:W3CDTF">2025-10-07T20:04:40Z</dcterms:modified>
</cp:coreProperties>
</file>