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01AEEC-320F-4AD6-B601-B87BE62BDC3C}" v="11" dt="2024-10-02T17:32:39.5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>
            <a:cxnSpLocks/>
            <a:stCxn id="77" idx="2"/>
            <a:endCxn id="23" idx="0"/>
          </p:cNvCxnSpPr>
          <p:nvPr/>
        </p:nvCxnSpPr>
        <p:spPr>
          <a:xfrm>
            <a:off x="4052118" y="2229000"/>
            <a:ext cx="15694" cy="167546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0296650" y="4511269"/>
            <a:ext cx="0" cy="1119906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3"/>
          <p:cNvSpPr txBox="1">
            <a:spLocks/>
          </p:cNvSpPr>
          <p:nvPr/>
        </p:nvSpPr>
        <p:spPr>
          <a:xfrm>
            <a:off x="2195024" y="101756"/>
            <a:ext cx="7886700" cy="5034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 Abandoned Vehicle Flow Chart</a:t>
            </a:r>
          </a:p>
        </p:txBody>
      </p:sp>
      <p:sp>
        <p:nvSpPr>
          <p:cNvPr id="8" name="Flowchart: Terminator 7"/>
          <p:cNvSpPr/>
          <p:nvPr/>
        </p:nvSpPr>
        <p:spPr>
          <a:xfrm>
            <a:off x="2898107" y="678836"/>
            <a:ext cx="2269031" cy="805644"/>
          </a:xfrm>
          <a:prstGeom prst="flowChartTerminator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Vehicle identified or </a:t>
            </a:r>
            <a:r>
              <a:rPr lang="en-US" sz="1200">
                <a:solidFill>
                  <a:schemeClr val="tx1"/>
                </a:solidFill>
                <a:latin typeface="Arial"/>
                <a:cs typeface="Arial"/>
              </a:rPr>
              <a:t>reported as abandoned and vehicle status  is checked 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through JBECC</a:t>
            </a:r>
          </a:p>
        </p:txBody>
      </p:sp>
      <p:sp>
        <p:nvSpPr>
          <p:cNvPr id="9" name="Flowchart: Decision 8"/>
          <p:cNvSpPr/>
          <p:nvPr/>
        </p:nvSpPr>
        <p:spPr>
          <a:xfrm>
            <a:off x="3223214" y="5571461"/>
            <a:ext cx="1826224" cy="768201"/>
          </a:xfrm>
          <a:prstGeom prst="flowChartDecis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V="1">
            <a:off x="5095443" y="5955561"/>
            <a:ext cx="1255551" cy="7249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834591" y="4630351"/>
            <a:ext cx="341760" cy="296562"/>
            <a:chOff x="5179229" y="2644346"/>
            <a:chExt cx="341760" cy="296562"/>
          </a:xfrm>
          <a:noFill/>
        </p:grpSpPr>
        <p:sp>
          <p:nvSpPr>
            <p:cNvPr id="12" name="Flowchart: Connector 11"/>
            <p:cNvSpPr/>
            <p:nvPr/>
          </p:nvSpPr>
          <p:spPr>
            <a:xfrm>
              <a:off x="5181600" y="2644346"/>
              <a:ext cx="329514" cy="296562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79229" y="2653584"/>
              <a:ext cx="341760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181672" y="5796226"/>
            <a:ext cx="1921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Has vehicle moved?</a:t>
            </a:r>
          </a:p>
        </p:txBody>
      </p:sp>
      <p:sp>
        <p:nvSpPr>
          <p:cNvPr id="15" name="Flowchart: Process 14"/>
          <p:cNvSpPr/>
          <p:nvPr/>
        </p:nvSpPr>
        <p:spPr>
          <a:xfrm>
            <a:off x="6493840" y="5697945"/>
            <a:ext cx="1574315" cy="535464"/>
          </a:xfrm>
          <a:prstGeom prst="flowChartProcess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MWR notified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704589" y="4338829"/>
            <a:ext cx="400184" cy="212787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Process 16"/>
          <p:cNvSpPr/>
          <p:nvPr/>
        </p:nvSpPr>
        <p:spPr>
          <a:xfrm>
            <a:off x="3290625" y="2367606"/>
            <a:ext cx="1538977" cy="53784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Patrol tags vehicle with DD 2504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94957" y="5167285"/>
            <a:ext cx="912429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 days later</a:t>
            </a:r>
          </a:p>
        </p:txBody>
      </p:sp>
      <p:sp>
        <p:nvSpPr>
          <p:cNvPr id="22" name="Flowchart: Terminator 21"/>
          <p:cNvSpPr/>
          <p:nvPr/>
        </p:nvSpPr>
        <p:spPr>
          <a:xfrm>
            <a:off x="9589377" y="3958930"/>
            <a:ext cx="1449861" cy="473774"/>
          </a:xfrm>
          <a:prstGeom prst="flowChartTerminator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complete</a:t>
            </a:r>
          </a:p>
        </p:txBody>
      </p:sp>
      <p:sp>
        <p:nvSpPr>
          <p:cNvPr id="23" name="Flowchart: Decision 22"/>
          <p:cNvSpPr/>
          <p:nvPr/>
        </p:nvSpPr>
        <p:spPr>
          <a:xfrm>
            <a:off x="3424355" y="3904460"/>
            <a:ext cx="1286913" cy="846834"/>
          </a:xfrm>
          <a:prstGeom prst="flowChartDecision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071556" y="4470496"/>
            <a:ext cx="404278" cy="296562"/>
            <a:chOff x="5149028" y="2644346"/>
            <a:chExt cx="404278" cy="296562"/>
          </a:xfrm>
          <a:noFill/>
        </p:grpSpPr>
        <p:sp>
          <p:nvSpPr>
            <p:cNvPr id="25" name="Flowchart: Connector 24"/>
            <p:cNvSpPr/>
            <p:nvPr/>
          </p:nvSpPr>
          <p:spPr>
            <a:xfrm>
              <a:off x="5181600" y="2644346"/>
              <a:ext cx="329514" cy="296562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49028" y="2654731"/>
              <a:ext cx="404278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</p:grpSp>
      <p:cxnSp>
        <p:nvCxnSpPr>
          <p:cNvPr id="27" name="Straight Arrow Connector 26"/>
          <p:cNvCxnSpPr>
            <a:cxnSpLocks/>
          </p:cNvCxnSpPr>
          <p:nvPr/>
        </p:nvCxnSpPr>
        <p:spPr>
          <a:xfrm>
            <a:off x="8153259" y="5965701"/>
            <a:ext cx="739850" cy="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5269213" y="5866523"/>
            <a:ext cx="288321" cy="261613"/>
            <a:chOff x="5081609" y="2599448"/>
            <a:chExt cx="383168" cy="310184"/>
          </a:xfrm>
          <a:noFill/>
        </p:grpSpPr>
        <p:sp>
          <p:nvSpPr>
            <p:cNvPr id="29" name="Flowchart: Connector 28"/>
            <p:cNvSpPr/>
            <p:nvPr/>
          </p:nvSpPr>
          <p:spPr>
            <a:xfrm>
              <a:off x="5135263" y="2613070"/>
              <a:ext cx="329514" cy="296562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81609" y="2599448"/>
              <a:ext cx="341760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</p:grpSp>
      <p:sp>
        <p:nvSpPr>
          <p:cNvPr id="31" name="Flowchart: Process 30"/>
          <p:cNvSpPr/>
          <p:nvPr/>
        </p:nvSpPr>
        <p:spPr>
          <a:xfrm>
            <a:off x="337278" y="2044517"/>
            <a:ext cx="1705710" cy="874261"/>
          </a:xfrm>
          <a:prstGeom prst="flowChartProcess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Do you suspect an abandoned vehicle? use this QR code to report it </a:t>
            </a:r>
          </a:p>
        </p:txBody>
      </p:sp>
      <p:sp>
        <p:nvSpPr>
          <p:cNvPr id="32" name="Flowchart: Process 31"/>
          <p:cNvSpPr/>
          <p:nvPr/>
        </p:nvSpPr>
        <p:spPr>
          <a:xfrm>
            <a:off x="3290625" y="3015844"/>
            <a:ext cx="1538977" cy="58978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Attempt to Contact RO/Unit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V="1">
            <a:off x="4656260" y="4374157"/>
            <a:ext cx="4854853" cy="1384697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390318" y="4119739"/>
            <a:ext cx="1354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Does owner respond?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094084" y="4326417"/>
            <a:ext cx="330271" cy="31130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099159" y="4956044"/>
            <a:ext cx="541209" cy="697023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4502662" y="4761679"/>
            <a:ext cx="618265" cy="852427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5297452" y="5382906"/>
            <a:ext cx="404278" cy="296562"/>
            <a:chOff x="5073791" y="2592554"/>
            <a:chExt cx="404278" cy="296562"/>
          </a:xfrm>
          <a:noFill/>
        </p:grpSpPr>
        <p:sp>
          <p:nvSpPr>
            <p:cNvPr id="39" name="Flowchart: Connector 38"/>
            <p:cNvSpPr/>
            <p:nvPr/>
          </p:nvSpPr>
          <p:spPr>
            <a:xfrm>
              <a:off x="5111173" y="2592554"/>
              <a:ext cx="329514" cy="296562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73791" y="2610030"/>
              <a:ext cx="404278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</p:grpSp>
      <p:sp>
        <p:nvSpPr>
          <p:cNvPr id="41" name="Flowchart: Process 40"/>
          <p:cNvSpPr/>
          <p:nvPr/>
        </p:nvSpPr>
        <p:spPr>
          <a:xfrm>
            <a:off x="9057058" y="5750169"/>
            <a:ext cx="2479655" cy="615333"/>
          </a:xfrm>
          <a:prstGeom prst="flowChartProcess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impounded By MWR</a:t>
            </a:r>
          </a:p>
        </p:txBody>
      </p:sp>
      <p:pic>
        <p:nvPicPr>
          <p:cNvPr id="1028" name="Picture 4" descr="Pickup Tow Truck by L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295" y="4920943"/>
            <a:ext cx="1107046" cy="61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3" name="Straight Arrow Connector 42"/>
          <p:cNvCxnSpPr>
            <a:cxnSpLocks/>
          </p:cNvCxnSpPr>
          <p:nvPr/>
        </p:nvCxnSpPr>
        <p:spPr>
          <a:xfrm>
            <a:off x="5261993" y="1125415"/>
            <a:ext cx="730876" cy="1758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6876720" y="2075103"/>
            <a:ext cx="404278" cy="366825"/>
            <a:chOff x="5073791" y="2592554"/>
            <a:chExt cx="404278" cy="296562"/>
          </a:xfrm>
          <a:noFill/>
        </p:grpSpPr>
        <p:sp>
          <p:nvSpPr>
            <p:cNvPr id="46" name="Flowchart: Connector 45"/>
            <p:cNvSpPr/>
            <p:nvPr/>
          </p:nvSpPr>
          <p:spPr>
            <a:xfrm>
              <a:off x="5111173" y="2592554"/>
              <a:ext cx="329514" cy="296562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73791" y="2610030"/>
              <a:ext cx="404278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</p:grpSp>
      <p:cxnSp>
        <p:nvCxnSpPr>
          <p:cNvPr id="48" name="Straight Arrow Connector 47"/>
          <p:cNvCxnSpPr>
            <a:cxnSpLocks/>
          </p:cNvCxnSpPr>
          <p:nvPr/>
        </p:nvCxnSpPr>
        <p:spPr>
          <a:xfrm>
            <a:off x="6328947" y="1701535"/>
            <a:ext cx="0" cy="25762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078437" y="1720727"/>
            <a:ext cx="1064" cy="246419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6183866" y="1980773"/>
            <a:ext cx="341760" cy="296562"/>
            <a:chOff x="5179229" y="2644346"/>
            <a:chExt cx="341760" cy="296562"/>
          </a:xfrm>
          <a:noFill/>
        </p:grpSpPr>
        <p:sp>
          <p:nvSpPr>
            <p:cNvPr id="51" name="Flowchart: Connector 50"/>
            <p:cNvSpPr/>
            <p:nvPr/>
          </p:nvSpPr>
          <p:spPr>
            <a:xfrm>
              <a:off x="5181600" y="2644346"/>
              <a:ext cx="329514" cy="296562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179229" y="2653584"/>
              <a:ext cx="341760" cy="2616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4922784" y="2127213"/>
            <a:ext cx="1215590" cy="3291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314315" y="2237957"/>
            <a:ext cx="375283" cy="552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owchart: Process 63"/>
          <p:cNvSpPr/>
          <p:nvPr/>
        </p:nvSpPr>
        <p:spPr>
          <a:xfrm>
            <a:off x="7732161" y="1970225"/>
            <a:ext cx="1444747" cy="535464"/>
          </a:xfrm>
          <a:prstGeom prst="flowChartProcess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Patrol calls for tow</a:t>
            </a:r>
          </a:p>
        </p:txBody>
      </p:sp>
      <p:cxnSp>
        <p:nvCxnSpPr>
          <p:cNvPr id="74" name="Straight Arrow Connector 73"/>
          <p:cNvCxnSpPr>
            <a:cxnSpLocks/>
            <a:endCxn id="22" idx="0"/>
          </p:cNvCxnSpPr>
          <p:nvPr/>
        </p:nvCxnSpPr>
        <p:spPr>
          <a:xfrm>
            <a:off x="10314308" y="2588967"/>
            <a:ext cx="0" cy="1369963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lowchart: Process 80"/>
          <p:cNvSpPr/>
          <p:nvPr/>
        </p:nvSpPr>
        <p:spPr>
          <a:xfrm>
            <a:off x="6087725" y="785675"/>
            <a:ext cx="3195820" cy="827095"/>
          </a:xfrm>
          <a:prstGeom prst="flowChartProcess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vehicle subject to criminal activity , (i.e., used in a crime / is reported stolen  etc.) or a safety risk to the community (i.e., creating a safety hazard / being stripped etc.)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9212932" y="2229271"/>
            <a:ext cx="397099" cy="553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D4F68694-F696-0822-02B0-8E27CADE8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50" y="3609789"/>
            <a:ext cx="1249891" cy="1001897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84EEE034-CCCD-6AD5-320E-B2DDCA955E75}"/>
              </a:ext>
            </a:extLst>
          </p:cNvPr>
          <p:cNvGrpSpPr/>
          <p:nvPr/>
        </p:nvGrpSpPr>
        <p:grpSpPr>
          <a:xfrm>
            <a:off x="2367103" y="862405"/>
            <a:ext cx="634616" cy="376738"/>
            <a:chOff x="5073790" y="2592555"/>
            <a:chExt cx="567203" cy="239757"/>
          </a:xfrm>
          <a:noFill/>
        </p:grpSpPr>
        <p:sp>
          <p:nvSpPr>
            <p:cNvPr id="55" name="Flowchart: Connector 54">
              <a:extLst>
                <a:ext uri="{FF2B5EF4-FFF2-40B4-BE49-F238E27FC236}">
                  <a16:creationId xmlns:a16="http://schemas.microsoft.com/office/drawing/2014/main" id="{7764235C-B865-50BA-902E-02540E1BD93E}"/>
                </a:ext>
              </a:extLst>
            </p:cNvPr>
            <p:cNvSpPr/>
            <p:nvPr/>
          </p:nvSpPr>
          <p:spPr>
            <a:xfrm>
              <a:off x="5111173" y="2592555"/>
              <a:ext cx="516484" cy="239757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E13926-474C-75FC-7E97-52E5169270CB}"/>
                </a:ext>
              </a:extLst>
            </p:cNvPr>
            <p:cNvSpPr txBox="1"/>
            <p:nvPr/>
          </p:nvSpPr>
          <p:spPr>
            <a:xfrm>
              <a:off x="5073790" y="2616027"/>
              <a:ext cx="567203" cy="1664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Start</a:t>
              </a:r>
            </a:p>
          </p:txBody>
        </p:sp>
      </p:grp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88A533C-5D7B-B535-D972-DB1ADD2B2BE5}"/>
              </a:ext>
            </a:extLst>
          </p:cNvPr>
          <p:cNvCxnSpPr>
            <a:cxnSpLocks/>
          </p:cNvCxnSpPr>
          <p:nvPr/>
        </p:nvCxnSpPr>
        <p:spPr>
          <a:xfrm>
            <a:off x="1223595" y="3148399"/>
            <a:ext cx="0" cy="324674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Process 76">
            <a:extLst>
              <a:ext uri="{FF2B5EF4-FFF2-40B4-BE49-F238E27FC236}">
                <a16:creationId xmlns:a16="http://schemas.microsoft.com/office/drawing/2014/main" id="{F70D8FCB-7E24-CD76-BA96-921E4C10C560}"/>
              </a:ext>
            </a:extLst>
          </p:cNvPr>
          <p:cNvSpPr/>
          <p:nvPr/>
        </p:nvSpPr>
        <p:spPr>
          <a:xfrm>
            <a:off x="3282629" y="1691158"/>
            <a:ext cx="1538977" cy="53784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generates an RDF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7D50505-15B4-E15A-D32E-6B0F8E86729A}"/>
              </a:ext>
            </a:extLst>
          </p:cNvPr>
          <p:cNvGrpSpPr/>
          <p:nvPr/>
        </p:nvGrpSpPr>
        <p:grpSpPr>
          <a:xfrm>
            <a:off x="10848515" y="3997419"/>
            <a:ext cx="634616" cy="376738"/>
            <a:chOff x="5073790" y="2592555"/>
            <a:chExt cx="567203" cy="239757"/>
          </a:xfrm>
          <a:noFill/>
        </p:grpSpPr>
        <p:sp>
          <p:nvSpPr>
            <p:cNvPr id="87" name="Flowchart: Connector 86">
              <a:extLst>
                <a:ext uri="{FF2B5EF4-FFF2-40B4-BE49-F238E27FC236}">
                  <a16:creationId xmlns:a16="http://schemas.microsoft.com/office/drawing/2014/main" id="{B6CD9712-7ED4-FDA8-CBAF-84F49A9FD6AA}"/>
                </a:ext>
              </a:extLst>
            </p:cNvPr>
            <p:cNvSpPr/>
            <p:nvPr/>
          </p:nvSpPr>
          <p:spPr>
            <a:xfrm>
              <a:off x="5111173" y="2592555"/>
              <a:ext cx="516484" cy="239757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674D17B2-131E-74AB-C01B-B04B54E56B26}"/>
                </a:ext>
              </a:extLst>
            </p:cNvPr>
            <p:cNvSpPr txBox="1"/>
            <p:nvPr/>
          </p:nvSpPr>
          <p:spPr>
            <a:xfrm>
              <a:off x="5073790" y="2616027"/>
              <a:ext cx="567203" cy="1664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</a:p>
          </p:txBody>
        </p:sp>
      </p:grpSp>
      <p:pic>
        <p:nvPicPr>
          <p:cNvPr id="1026" name="Picture 2" descr="Tow Truck 7638 - LEGO® City - Building Instructions - Customer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821" y="3009258"/>
            <a:ext cx="1319002" cy="581484"/>
          </a:xfrm>
          <a:prstGeom prst="rect">
            <a:avLst/>
          </a:prstGeom>
          <a:noFill/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Flowchart: Process 64"/>
          <p:cNvSpPr/>
          <p:nvPr/>
        </p:nvSpPr>
        <p:spPr>
          <a:xfrm>
            <a:off x="9631085" y="1801634"/>
            <a:ext cx="1795173" cy="827095"/>
          </a:xfrm>
          <a:prstGeom prst="flowChartProcess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impounded by contract towing company</a:t>
            </a:r>
          </a:p>
        </p:txBody>
      </p:sp>
    </p:spTree>
    <p:extLst>
      <p:ext uri="{BB962C8B-B14F-4D97-AF65-F5344CB8AC3E}">
        <p14:creationId xmlns:p14="http://schemas.microsoft.com/office/powerpoint/2010/main" val="1086279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E4E7EBD16E294EB40BB7080795454D" ma:contentTypeVersion="12" ma:contentTypeDescription="Create a new document." ma:contentTypeScope="" ma:versionID="31d70e71ba22f0884d65e6eb2c0c2d82">
  <xsd:schema xmlns:xsd="http://www.w3.org/2001/XMLSchema" xmlns:xs="http://www.w3.org/2001/XMLSchema" xmlns:p="http://schemas.microsoft.com/office/2006/metadata/properties" xmlns:ns2="2dc2ea81-8037-48e9-9c98-f1aa3ca6896f" xmlns:ns3="ab6aa099-11b5-429b-aef8-b4690966847b" targetNamespace="http://schemas.microsoft.com/office/2006/metadata/properties" ma:root="true" ma:fieldsID="52b9a7f6cdc5616b0f47f5a95e33228d" ns2:_="" ns3:_="">
    <xsd:import namespace="2dc2ea81-8037-48e9-9c98-f1aa3ca6896f"/>
    <xsd:import namespace="ab6aa099-11b5-429b-aef8-b46909668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2ea81-8037-48e9-9c98-f1aa3ca689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aa099-11b5-429b-aef8-b4690966847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ea1a6bd-bcee-4cfc-83e3-f467b5457acf}" ma:internalName="TaxCatchAll" ma:showField="CatchAllData" ma:web="ab6aa099-11b5-429b-aef8-b46909668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c2ea81-8037-48e9-9c98-f1aa3ca6896f">
      <Terms xmlns="http://schemas.microsoft.com/office/infopath/2007/PartnerControls"/>
    </lcf76f155ced4ddcb4097134ff3c332f>
    <TaxCatchAll xmlns="ab6aa099-11b5-429b-aef8-b4690966847b" xsi:nil="true"/>
  </documentManagement>
</p:properties>
</file>

<file path=customXml/itemProps1.xml><?xml version="1.0" encoding="utf-8"?>
<ds:datastoreItem xmlns:ds="http://schemas.openxmlformats.org/officeDocument/2006/customXml" ds:itemID="{3CD03717-DDD0-4783-B61E-64B72D7FD9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C1ADE0-5AFA-4236-B3A7-9BC3A5A5016C}"/>
</file>

<file path=customXml/itemProps3.xml><?xml version="1.0" encoding="utf-8"?>
<ds:datastoreItem xmlns:ds="http://schemas.openxmlformats.org/officeDocument/2006/customXml" ds:itemID="{4703CED4-066B-43D3-BD47-20EBB2742FBD}">
  <ds:schemaRefs>
    <ds:schemaRef ds:uri="http://schemas.microsoft.com/office/2006/metadata/properties"/>
    <ds:schemaRef ds:uri="http://schemas.microsoft.com/office/infopath/2007/PartnerControls"/>
    <ds:schemaRef ds:uri="d2ed4944-6d07-4529-8bcc-4129aad1f2fb"/>
    <ds:schemaRef ds:uri="3754d4e4-800e-4a73-b2ea-770d7d160b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129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Oleson, Clarence A CIV</dc:creator>
  <cp:lastModifiedBy>Mobarakzadeh, Nema SGM USARMY I CORPS (USA)</cp:lastModifiedBy>
  <cp:revision>20</cp:revision>
  <cp:lastPrinted>2022-03-08T00:53:57Z</cp:lastPrinted>
  <dcterms:created xsi:type="dcterms:W3CDTF">2020-07-30T19:08:57Z</dcterms:created>
  <dcterms:modified xsi:type="dcterms:W3CDTF">2024-10-02T17:34:37Z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0x010100C1E4E7EBD16E294EB40BB7080795454D</vt:lpwstr>
  </property>
  <property fmtid="{D5CDD505-2E9C-101B-9397-08002B2CF9AE}" pid="3" name="MediaServiceImageTags">
    <vt:lpwstr/>
  </property>
</Properties>
</file>