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5"/>
  </p:sldMasterIdLst>
  <p:notesMasterIdLst>
    <p:notesMasterId r:id="rId7"/>
  </p:notesMasterIdLst>
  <p:sldIdLst>
    <p:sldId id="341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79D710-0907-4EEB-B318-882BB75BE3C2}" v="1" dt="2024-10-24T22:29:38.9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0159" autoAdjust="0"/>
  </p:normalViewPr>
  <p:slideViewPr>
    <p:cSldViewPr snapToGrid="0">
      <p:cViewPr varScale="1">
        <p:scale>
          <a:sx n="81" d="100"/>
          <a:sy n="81" d="100"/>
        </p:scale>
        <p:origin x="1526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2829" tIns="46415" rIns="92829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2829" tIns="46415" rIns="92829" bIns="46415" rtlCol="0"/>
          <a:lstStyle>
            <a:lvl1pPr algn="r">
              <a:defRPr sz="1200"/>
            </a:lvl1pPr>
          </a:lstStyle>
          <a:p>
            <a:fld id="{C1E4B8CC-50C6-460D-A937-1D42699A48E1}" type="datetimeFigureOut">
              <a:rPr lang="en-US" smtClean="0"/>
              <a:t>3/4/2025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29" tIns="46415" rIns="92829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vert="horz" lIns="92829" tIns="46415" rIns="92829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2829" tIns="46415" rIns="92829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2829" tIns="46415" rIns="92829" bIns="46415" rtlCol="0" anchor="b"/>
          <a:lstStyle>
            <a:lvl1pPr algn="r">
              <a:defRPr sz="1200"/>
            </a:lvl1pPr>
          </a:lstStyle>
          <a:p>
            <a:fld id="{13AFE1A4-0A45-453D-A823-FBDE329F22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8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SC 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7687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9144000" cy="3162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744" y="5863173"/>
            <a:ext cx="7155611" cy="332399"/>
          </a:xfr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lang="en-US" sz="24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744" y="5366881"/>
            <a:ext cx="7155611" cy="484748"/>
          </a:xfrm>
        </p:spPr>
        <p:txBody>
          <a:bodyPr wrap="square" lIns="0" tIns="0" rIns="0" bIns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88900" dist="381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/>
              <a:t>Click to edit Master title style</a:t>
            </a:r>
          </a:p>
        </p:txBody>
      </p:sp>
      <p:pic>
        <p:nvPicPr>
          <p:cNvPr id="7" name="Army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4" y="0"/>
            <a:ext cx="1495425" cy="18573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56" y="4089863"/>
            <a:ext cx="914433" cy="835182"/>
          </a:xfrm>
          <a:prstGeom prst="rect">
            <a:avLst/>
          </a:prstGeom>
        </p:spPr>
      </p:pic>
      <p:pic>
        <p:nvPicPr>
          <p:cNvPr id="70" name="LowerBar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51"/>
          <a:stretch/>
        </p:blipFill>
        <p:spPr>
          <a:xfrm>
            <a:off x="6644640" y="3736181"/>
            <a:ext cx="2185273" cy="1260708"/>
          </a:xfrm>
          <a:prstGeom prst="rect">
            <a:avLst/>
          </a:prstGeom>
        </p:spPr>
      </p:pic>
      <p:grpSp>
        <p:nvGrpSpPr>
          <p:cNvPr id="74" name="Group 73"/>
          <p:cNvGrpSpPr/>
          <p:nvPr userDrawn="1"/>
        </p:nvGrpSpPr>
        <p:grpSpPr>
          <a:xfrm>
            <a:off x="6644637" y="3761965"/>
            <a:ext cx="2185274" cy="1230162"/>
            <a:chOff x="7512345" y="5877962"/>
            <a:chExt cx="1631655" cy="923925"/>
          </a:xfrm>
        </p:grpSpPr>
        <p:grpSp>
          <p:nvGrpSpPr>
            <p:cNvPr id="75" name="Group 74"/>
            <p:cNvGrpSpPr/>
            <p:nvPr userDrawn="1"/>
          </p:nvGrpSpPr>
          <p:grpSpPr>
            <a:xfrm>
              <a:off x="7609447" y="5877962"/>
              <a:ext cx="662132" cy="923925"/>
              <a:chOff x="5912798" y="4232001"/>
              <a:chExt cx="662132" cy="923925"/>
            </a:xfrm>
          </p:grpSpPr>
          <p:pic>
            <p:nvPicPr>
              <p:cNvPr id="88" name="LowerBar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2886" r="9875"/>
              <a:stretch/>
            </p:blipFill>
            <p:spPr>
              <a:xfrm>
                <a:off x="5913014" y="4232001"/>
                <a:ext cx="661916" cy="923925"/>
              </a:xfrm>
              <a:prstGeom prst="rect">
                <a:avLst/>
              </a:prstGeom>
            </p:spPr>
          </p:pic>
          <p:pic>
            <p:nvPicPr>
              <p:cNvPr id="89" name="LowerBar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2935" r="9875" b="80893"/>
              <a:stretch/>
            </p:blipFill>
            <p:spPr>
              <a:xfrm>
                <a:off x="5915025" y="4372919"/>
                <a:ext cx="657462" cy="176535"/>
              </a:xfrm>
              <a:prstGeom prst="rect">
                <a:avLst/>
              </a:prstGeom>
            </p:spPr>
          </p:pic>
          <p:pic>
            <p:nvPicPr>
              <p:cNvPr id="90" name="LowerBar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2886" t="81589" r="9875"/>
              <a:stretch/>
            </p:blipFill>
            <p:spPr>
              <a:xfrm>
                <a:off x="5913014" y="4857877"/>
                <a:ext cx="661916" cy="181055"/>
              </a:xfrm>
              <a:prstGeom prst="rect">
                <a:avLst/>
              </a:prstGeom>
            </p:spPr>
          </p:pic>
          <p:pic>
            <p:nvPicPr>
              <p:cNvPr id="91" name="LowerBar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2886" r="9875" b="92754"/>
              <a:stretch/>
            </p:blipFill>
            <p:spPr>
              <a:xfrm>
                <a:off x="5912798" y="4591707"/>
                <a:ext cx="661916" cy="89099"/>
              </a:xfrm>
              <a:prstGeom prst="rect">
                <a:avLst/>
              </a:prstGeom>
            </p:spPr>
          </p:pic>
          <p:grpSp>
            <p:nvGrpSpPr>
              <p:cNvPr id="92" name="Group 91"/>
              <p:cNvGrpSpPr/>
              <p:nvPr/>
            </p:nvGrpSpPr>
            <p:grpSpPr>
              <a:xfrm>
                <a:off x="5919379" y="4549453"/>
                <a:ext cx="655384" cy="54864"/>
                <a:chOff x="5919379" y="4549453"/>
                <a:chExt cx="655384" cy="54864"/>
              </a:xfrm>
            </p:grpSpPr>
            <p:pic>
              <p:nvPicPr>
                <p:cNvPr id="114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5919379" y="4549453"/>
                  <a:ext cx="104531" cy="54864"/>
                </a:xfrm>
                <a:prstGeom prst="rect">
                  <a:avLst/>
                </a:prstGeom>
              </p:spPr>
            </p:pic>
            <p:pic>
              <p:nvPicPr>
                <p:cNvPr id="115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5994561" y="4549453"/>
                  <a:ext cx="104531" cy="54864"/>
                </a:xfrm>
                <a:prstGeom prst="rect">
                  <a:avLst/>
                </a:prstGeom>
              </p:spPr>
            </p:pic>
            <p:pic>
              <p:nvPicPr>
                <p:cNvPr id="116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069879" y="4549453"/>
                  <a:ext cx="104531" cy="54864"/>
                </a:xfrm>
                <a:prstGeom prst="rect">
                  <a:avLst/>
                </a:prstGeom>
              </p:spPr>
            </p:pic>
            <p:pic>
              <p:nvPicPr>
                <p:cNvPr id="117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145197" y="4549453"/>
                  <a:ext cx="104531" cy="54864"/>
                </a:xfrm>
                <a:prstGeom prst="rect">
                  <a:avLst/>
                </a:prstGeom>
              </p:spPr>
            </p:pic>
            <p:pic>
              <p:nvPicPr>
                <p:cNvPr id="118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218132" y="4549453"/>
                  <a:ext cx="104531" cy="54864"/>
                </a:xfrm>
                <a:prstGeom prst="rect">
                  <a:avLst/>
                </a:prstGeom>
              </p:spPr>
            </p:pic>
            <p:pic>
              <p:nvPicPr>
                <p:cNvPr id="119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295828" y="4549453"/>
                  <a:ext cx="104531" cy="54864"/>
                </a:xfrm>
                <a:prstGeom prst="rect">
                  <a:avLst/>
                </a:prstGeom>
              </p:spPr>
            </p:pic>
            <p:pic>
              <p:nvPicPr>
                <p:cNvPr id="120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371147" y="4549453"/>
                  <a:ext cx="104531" cy="54864"/>
                </a:xfrm>
                <a:prstGeom prst="rect">
                  <a:avLst/>
                </a:prstGeom>
              </p:spPr>
            </p:pic>
            <p:pic>
              <p:nvPicPr>
                <p:cNvPr id="121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448844" y="4549453"/>
                  <a:ext cx="104531" cy="54864"/>
                </a:xfrm>
                <a:prstGeom prst="rect">
                  <a:avLst/>
                </a:prstGeom>
              </p:spPr>
            </p:pic>
            <p:pic>
              <p:nvPicPr>
                <p:cNvPr id="122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539" b="60436"/>
                <a:stretch/>
              </p:blipFill>
              <p:spPr>
                <a:xfrm>
                  <a:off x="6511669" y="4549453"/>
                  <a:ext cx="63094" cy="54864"/>
                </a:xfrm>
                <a:prstGeom prst="rect">
                  <a:avLst/>
                </a:prstGeom>
              </p:spPr>
            </p:pic>
          </p:grpSp>
          <p:grpSp>
            <p:nvGrpSpPr>
              <p:cNvPr id="93" name="Group 92"/>
              <p:cNvGrpSpPr/>
              <p:nvPr/>
            </p:nvGrpSpPr>
            <p:grpSpPr>
              <a:xfrm>
                <a:off x="5917087" y="4680806"/>
                <a:ext cx="654392" cy="45719"/>
                <a:chOff x="5919379" y="4549454"/>
                <a:chExt cx="654392" cy="45719"/>
              </a:xfrm>
            </p:grpSpPr>
            <p:pic>
              <p:nvPicPr>
                <p:cNvPr id="105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5919379" y="4549454"/>
                  <a:ext cx="87107" cy="45719"/>
                </a:xfrm>
                <a:prstGeom prst="rect">
                  <a:avLst/>
                </a:prstGeom>
              </p:spPr>
            </p:pic>
            <p:pic>
              <p:nvPicPr>
                <p:cNvPr id="106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5994561" y="4549454"/>
                  <a:ext cx="87107" cy="45719"/>
                </a:xfrm>
                <a:prstGeom prst="rect">
                  <a:avLst/>
                </a:prstGeom>
              </p:spPr>
            </p:pic>
            <p:pic>
              <p:nvPicPr>
                <p:cNvPr id="107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069879" y="4549454"/>
                  <a:ext cx="87107" cy="45719"/>
                </a:xfrm>
                <a:prstGeom prst="rect">
                  <a:avLst/>
                </a:prstGeom>
              </p:spPr>
            </p:pic>
            <p:pic>
              <p:nvPicPr>
                <p:cNvPr id="108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145197" y="4549454"/>
                  <a:ext cx="87107" cy="45719"/>
                </a:xfrm>
                <a:prstGeom prst="rect">
                  <a:avLst/>
                </a:prstGeom>
              </p:spPr>
            </p:pic>
            <p:pic>
              <p:nvPicPr>
                <p:cNvPr id="109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218132" y="4549454"/>
                  <a:ext cx="87107" cy="45719"/>
                </a:xfrm>
                <a:prstGeom prst="rect">
                  <a:avLst/>
                </a:prstGeom>
              </p:spPr>
            </p:pic>
            <p:pic>
              <p:nvPicPr>
                <p:cNvPr id="110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295828" y="4549454"/>
                  <a:ext cx="87107" cy="45719"/>
                </a:xfrm>
                <a:prstGeom prst="rect">
                  <a:avLst/>
                </a:prstGeom>
              </p:spPr>
            </p:pic>
            <p:pic>
              <p:nvPicPr>
                <p:cNvPr id="111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371147" y="4549454"/>
                  <a:ext cx="87107" cy="45719"/>
                </a:xfrm>
                <a:prstGeom prst="rect">
                  <a:avLst/>
                </a:prstGeom>
              </p:spPr>
            </p:pic>
            <p:pic>
              <p:nvPicPr>
                <p:cNvPr id="112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448844" y="4549454"/>
                  <a:ext cx="87107" cy="45719"/>
                </a:xfrm>
                <a:prstGeom prst="rect">
                  <a:avLst/>
                </a:prstGeom>
              </p:spPr>
            </p:pic>
            <p:pic>
              <p:nvPicPr>
                <p:cNvPr id="113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539" b="60436"/>
                <a:stretch/>
              </p:blipFill>
              <p:spPr>
                <a:xfrm>
                  <a:off x="6521194" y="4549454"/>
                  <a:ext cx="52577" cy="45719"/>
                </a:xfrm>
                <a:prstGeom prst="rect">
                  <a:avLst/>
                </a:prstGeom>
              </p:spPr>
            </p:pic>
          </p:grpSp>
          <p:grpSp>
            <p:nvGrpSpPr>
              <p:cNvPr id="94" name="Group 93"/>
              <p:cNvGrpSpPr/>
              <p:nvPr/>
            </p:nvGrpSpPr>
            <p:grpSpPr>
              <a:xfrm>
                <a:off x="5917087" y="4813579"/>
                <a:ext cx="654392" cy="46185"/>
                <a:chOff x="5919379" y="4549454"/>
                <a:chExt cx="654392" cy="45719"/>
              </a:xfrm>
            </p:grpSpPr>
            <p:pic>
              <p:nvPicPr>
                <p:cNvPr id="96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5919379" y="4549454"/>
                  <a:ext cx="87107" cy="45719"/>
                </a:xfrm>
                <a:prstGeom prst="rect">
                  <a:avLst/>
                </a:prstGeom>
              </p:spPr>
            </p:pic>
            <p:pic>
              <p:nvPicPr>
                <p:cNvPr id="97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5994561" y="4549454"/>
                  <a:ext cx="87107" cy="45719"/>
                </a:xfrm>
                <a:prstGeom prst="rect">
                  <a:avLst/>
                </a:prstGeom>
              </p:spPr>
            </p:pic>
            <p:pic>
              <p:nvPicPr>
                <p:cNvPr id="98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069879" y="4549454"/>
                  <a:ext cx="87107" cy="45719"/>
                </a:xfrm>
                <a:prstGeom prst="rect">
                  <a:avLst/>
                </a:prstGeom>
              </p:spPr>
            </p:pic>
            <p:pic>
              <p:nvPicPr>
                <p:cNvPr id="99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145197" y="4549454"/>
                  <a:ext cx="87107" cy="45719"/>
                </a:xfrm>
                <a:prstGeom prst="rect">
                  <a:avLst/>
                </a:prstGeom>
              </p:spPr>
            </p:pic>
            <p:pic>
              <p:nvPicPr>
                <p:cNvPr id="100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218132" y="4549454"/>
                  <a:ext cx="87107" cy="45719"/>
                </a:xfrm>
                <a:prstGeom prst="rect">
                  <a:avLst/>
                </a:prstGeom>
              </p:spPr>
            </p:pic>
            <p:pic>
              <p:nvPicPr>
                <p:cNvPr id="101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295828" y="4549454"/>
                  <a:ext cx="87107" cy="45719"/>
                </a:xfrm>
                <a:prstGeom prst="rect">
                  <a:avLst/>
                </a:prstGeom>
              </p:spPr>
            </p:pic>
            <p:pic>
              <p:nvPicPr>
                <p:cNvPr id="102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371147" y="4549454"/>
                  <a:ext cx="87107" cy="45719"/>
                </a:xfrm>
                <a:prstGeom prst="rect">
                  <a:avLst/>
                </a:prstGeom>
              </p:spPr>
            </p:pic>
            <p:pic>
              <p:nvPicPr>
                <p:cNvPr id="103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161" b="60436"/>
                <a:stretch/>
              </p:blipFill>
              <p:spPr>
                <a:xfrm>
                  <a:off x="6448844" y="4549454"/>
                  <a:ext cx="87107" cy="45719"/>
                </a:xfrm>
                <a:prstGeom prst="rect">
                  <a:avLst/>
                </a:prstGeom>
              </p:spPr>
            </p:pic>
            <p:pic>
              <p:nvPicPr>
                <p:cNvPr id="104" name="LowerBar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886" t="34616" r="16539" b="60436"/>
                <a:stretch/>
              </p:blipFill>
              <p:spPr>
                <a:xfrm>
                  <a:off x="6521194" y="4549454"/>
                  <a:ext cx="52577" cy="45719"/>
                </a:xfrm>
                <a:prstGeom prst="rect">
                  <a:avLst/>
                </a:prstGeom>
              </p:spPr>
            </p:pic>
          </p:grpSp>
          <p:pic>
            <p:nvPicPr>
              <p:cNvPr id="95" name="LowerBar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2886" r="9875" b="92754"/>
              <a:stretch/>
            </p:blipFill>
            <p:spPr>
              <a:xfrm>
                <a:off x="5912798" y="4725251"/>
                <a:ext cx="661916" cy="89099"/>
              </a:xfrm>
              <a:prstGeom prst="rect">
                <a:avLst/>
              </a:prstGeom>
            </p:spPr>
          </p:pic>
        </p:grpSp>
        <p:pic>
          <p:nvPicPr>
            <p:cNvPr id="76" name="LowerBar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455" t="36282" b="60606"/>
            <a:stretch/>
          </p:blipFill>
          <p:spPr>
            <a:xfrm>
              <a:off x="7539712" y="6214588"/>
              <a:ext cx="1604287" cy="35648"/>
            </a:xfrm>
            <a:prstGeom prst="rect">
              <a:avLst/>
            </a:prstGeom>
          </p:spPr>
        </p:pic>
        <p:pic>
          <p:nvPicPr>
            <p:cNvPr id="77" name="LowerBar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140" t="34445" r="8047" b="60823"/>
            <a:stretch/>
          </p:blipFill>
          <p:spPr>
            <a:xfrm>
              <a:off x="8009480" y="6193140"/>
              <a:ext cx="257175" cy="57096"/>
            </a:xfrm>
            <a:prstGeom prst="rect">
              <a:avLst/>
            </a:prstGeom>
          </p:spPr>
        </p:pic>
        <p:pic>
          <p:nvPicPr>
            <p:cNvPr id="78" name="LowerBar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217" t="34445" r="16185" b="61251"/>
            <a:stretch/>
          </p:blipFill>
          <p:spPr>
            <a:xfrm>
              <a:off x="7612858" y="6194334"/>
              <a:ext cx="146112" cy="55902"/>
            </a:xfrm>
            <a:prstGeom prst="rect">
              <a:avLst/>
            </a:prstGeom>
          </p:spPr>
        </p:pic>
        <p:pic>
          <p:nvPicPr>
            <p:cNvPr id="79" name="LowerBar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140" t="34445" r="8047" b="60823"/>
            <a:stretch/>
          </p:blipFill>
          <p:spPr>
            <a:xfrm>
              <a:off x="7737562" y="6193554"/>
              <a:ext cx="276637" cy="57201"/>
            </a:xfrm>
            <a:prstGeom prst="rect">
              <a:avLst/>
            </a:prstGeom>
          </p:spPr>
        </p:pic>
        <p:pic>
          <p:nvPicPr>
            <p:cNvPr id="80" name="LowerBar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203" t="34445" b="61706"/>
            <a:stretch/>
          </p:blipFill>
          <p:spPr>
            <a:xfrm>
              <a:off x="7512345" y="6336924"/>
              <a:ext cx="1631655" cy="44091"/>
            </a:xfrm>
            <a:prstGeom prst="rect">
              <a:avLst/>
            </a:prstGeom>
          </p:spPr>
        </p:pic>
        <p:pic>
          <p:nvPicPr>
            <p:cNvPr id="81" name="LowerBar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140" t="34445" r="8047" b="60823"/>
            <a:stretch/>
          </p:blipFill>
          <p:spPr>
            <a:xfrm>
              <a:off x="8009480" y="6336923"/>
              <a:ext cx="257175" cy="57096"/>
            </a:xfrm>
            <a:prstGeom prst="rect">
              <a:avLst/>
            </a:prstGeom>
          </p:spPr>
        </p:pic>
        <p:pic>
          <p:nvPicPr>
            <p:cNvPr id="82" name="LowerBar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217" t="34445" r="16185" b="61251"/>
            <a:stretch/>
          </p:blipFill>
          <p:spPr>
            <a:xfrm>
              <a:off x="7612858" y="6336923"/>
              <a:ext cx="146112" cy="55902"/>
            </a:xfrm>
            <a:prstGeom prst="rect">
              <a:avLst/>
            </a:prstGeom>
          </p:spPr>
        </p:pic>
        <p:pic>
          <p:nvPicPr>
            <p:cNvPr id="83" name="LowerBar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140" t="34445" r="8047" b="60823"/>
            <a:stretch/>
          </p:blipFill>
          <p:spPr>
            <a:xfrm>
              <a:off x="7737562" y="6336923"/>
              <a:ext cx="276637" cy="57201"/>
            </a:xfrm>
            <a:prstGeom prst="rect">
              <a:avLst/>
            </a:prstGeom>
          </p:spPr>
        </p:pic>
        <p:pic>
          <p:nvPicPr>
            <p:cNvPr id="84" name="LowerBar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023" t="34445" b="60606"/>
            <a:stretch/>
          </p:blipFill>
          <p:spPr>
            <a:xfrm>
              <a:off x="7512345" y="6461296"/>
              <a:ext cx="1631654" cy="56681"/>
            </a:xfrm>
            <a:prstGeom prst="rect">
              <a:avLst/>
            </a:prstGeom>
          </p:spPr>
        </p:pic>
        <p:pic>
          <p:nvPicPr>
            <p:cNvPr id="85" name="LowerBar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140" t="34445" r="8047" b="60823"/>
            <a:stretch/>
          </p:blipFill>
          <p:spPr>
            <a:xfrm>
              <a:off x="8009480" y="6461296"/>
              <a:ext cx="257175" cy="57096"/>
            </a:xfrm>
            <a:prstGeom prst="rect">
              <a:avLst/>
            </a:prstGeom>
          </p:spPr>
        </p:pic>
        <p:pic>
          <p:nvPicPr>
            <p:cNvPr id="86" name="LowerBar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217" t="34445" r="16185" b="61251"/>
            <a:stretch/>
          </p:blipFill>
          <p:spPr>
            <a:xfrm>
              <a:off x="7612858" y="6463084"/>
              <a:ext cx="146112" cy="55902"/>
            </a:xfrm>
            <a:prstGeom prst="rect">
              <a:avLst/>
            </a:prstGeom>
          </p:spPr>
        </p:pic>
        <p:pic>
          <p:nvPicPr>
            <p:cNvPr id="87" name="LowerBar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140" t="34445" r="8047" b="60823"/>
            <a:stretch/>
          </p:blipFill>
          <p:spPr>
            <a:xfrm>
              <a:off x="7737562" y="6461296"/>
              <a:ext cx="276637" cy="57201"/>
            </a:xfrm>
            <a:prstGeom prst="rect">
              <a:avLst/>
            </a:prstGeom>
          </p:spPr>
        </p:pic>
      </p:grpSp>
      <p:pic>
        <p:nvPicPr>
          <p:cNvPr id="126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63" t="38077" r="3591" b="50934"/>
          <a:stretch/>
        </p:blipFill>
        <p:spPr>
          <a:xfrm>
            <a:off x="6644634" y="4615028"/>
            <a:ext cx="2183241" cy="384199"/>
          </a:xfrm>
          <a:prstGeom prst="rect">
            <a:avLst/>
          </a:prstGeom>
        </p:spPr>
      </p:pic>
      <p:pic>
        <p:nvPicPr>
          <p:cNvPr id="123" name="Picture 12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256" y="4055817"/>
            <a:ext cx="930797" cy="850128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186819" y="4017993"/>
            <a:ext cx="752977" cy="894162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732" y="4066071"/>
            <a:ext cx="672392" cy="80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03200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S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591226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917278634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S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58237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/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pic>
        <p:nvPicPr>
          <p:cNvPr id="4" name="ArmyLogo">
            <a:extLst>
              <a:ext uri="{FF2B5EF4-FFF2-40B4-BE49-F238E27FC236}">
                <a16:creationId xmlns:a16="http://schemas.microsoft.com/office/drawing/2014/main" id="{43D38F36-708D-3B47-2FCB-EA6CF7B5644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99920" cy="9935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DDA6301-BD78-D319-0DD6-02FC709B6D5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238795" y="99566"/>
            <a:ext cx="799187" cy="89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67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99" r:id="rId3"/>
    <p:sldLayoutId id="2147483680" r:id="rId4"/>
  </p:sldLayoutIdLst>
  <p:transition spd="slow">
    <p:fade/>
  </p:transition>
  <p:hf sldNum="0" hdr="0" dt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3038" indent="-173038" algn="l" defTabSz="914400" rtl="0" eaLnBrk="1" latinLnBrk="0" hangingPunct="1">
        <a:lnSpc>
          <a:spcPct val="90000"/>
        </a:lnSpc>
        <a:spcBef>
          <a:spcPts val="1000"/>
        </a:spcBef>
        <a:buClrTx/>
        <a:buFont typeface="Wingdings" panose="05000000000000000000" pitchFamily="2" charset="2"/>
        <a:buChar char="ü"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238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74725" indent="-17303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985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BC1C4AD-28FA-6D8B-1A7C-A2E56B7D95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984738"/>
            <a:ext cx="9143999" cy="576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760461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MS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tns:customPropertyEditors xmlns:tns="http://schemas.microsoft.com/office/2006/customDocumentInformationPanel">
  <tns:showOnOpen>false</tns:showOnOpen>
  <tns:defaultPropertyEditorNamespace>Standard properties</tns:defaultPropertyEditorNamespace>
</tns:customPropertyEdito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c2ea81-8037-48e9-9c98-f1aa3ca6896f">
      <Terms xmlns="http://schemas.microsoft.com/office/infopath/2007/PartnerControls"/>
    </lcf76f155ced4ddcb4097134ff3c332f>
    <TaxCatchAll xmlns="ab6aa099-11b5-429b-aef8-b4690966847b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E4E7EBD16E294EB40BB7080795454D" ma:contentTypeVersion="12" ma:contentTypeDescription="Create a new document." ma:contentTypeScope="" ma:versionID="31d70e71ba22f0884d65e6eb2c0c2d82">
  <xsd:schema xmlns:xsd="http://www.w3.org/2001/XMLSchema" xmlns:xs="http://www.w3.org/2001/XMLSchema" xmlns:p="http://schemas.microsoft.com/office/2006/metadata/properties" xmlns:ns2="2dc2ea81-8037-48e9-9c98-f1aa3ca6896f" xmlns:ns3="ab6aa099-11b5-429b-aef8-b4690966847b" targetNamespace="http://schemas.microsoft.com/office/2006/metadata/properties" ma:root="true" ma:fieldsID="52b9a7f6cdc5616b0f47f5a95e33228d" ns2:_="" ns3:_="">
    <xsd:import namespace="2dc2ea81-8037-48e9-9c98-f1aa3ca6896f"/>
    <xsd:import namespace="ab6aa099-11b5-429b-aef8-b469096684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c2ea81-8037-48e9-9c98-f1aa3ca689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aa099-11b5-429b-aef8-b4690966847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ea1a6bd-bcee-4cfc-83e3-f467b5457acf}" ma:internalName="TaxCatchAll" ma:showField="CatchAllData" ma:web="ab6aa099-11b5-429b-aef8-b469096684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9B490E-0250-4FC5-A478-10AD24AAD525}">
  <ds:schemaRefs>
    <ds:schemaRef ds:uri="http://schemas.microsoft.com/office/2006/customDocumentInformationPanel"/>
  </ds:schemaRefs>
</ds:datastoreItem>
</file>

<file path=customXml/itemProps2.xml><?xml version="1.0" encoding="utf-8"?>
<ds:datastoreItem xmlns:ds="http://schemas.openxmlformats.org/officeDocument/2006/customXml" ds:itemID="{EC6486FF-65CB-499E-AA83-1D0A1646FE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87DDFF-D288-43B3-9099-279B39DE6806}">
  <ds:schemaRefs>
    <ds:schemaRef ds:uri="6dbc7f34-f79a-4cb6-a28b-5aa2c59ce81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d9817fb-4658-49d9-ae06-61b051740474"/>
    <ds:schemaRef ds:uri="http://www.w3.org/XML/1998/namespace"/>
    <ds:schemaRef ds:uri="http://purl.org/dc/dcmitype/"/>
    <ds:schemaRef ds:uri="d2ed4944-6d07-4529-8bcc-4129aad1f2fb"/>
    <ds:schemaRef ds:uri="3754d4e4-800e-4a73-b2ea-770d7d160b43"/>
    <ds:schemaRef ds:uri="2dc2ea81-8037-48e9-9c98-f1aa3ca6896f"/>
    <ds:schemaRef ds:uri="ab6aa099-11b5-429b-aef8-b4690966847b"/>
  </ds:schemaRefs>
</ds:datastoreItem>
</file>

<file path=customXml/itemProps4.xml><?xml version="1.0" encoding="utf-8"?>
<ds:datastoreItem xmlns:ds="http://schemas.openxmlformats.org/officeDocument/2006/customXml" ds:itemID="{66410C2C-73B5-432F-AD3C-DDF7C44BE7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c2ea81-8037-48e9-9c98-f1aa3ca6896f"/>
    <ds:schemaRef ds:uri="ab6aa099-11b5-429b-aef8-b469096684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54263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MSC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AMC PowerPoint Presentation Template</dc:title>
  <dc:subject>Presentation</dc:subject>
  <dc:creator>Jones, Mark S CTR AMC</dc:creator>
  <cp:lastModifiedBy>Effie, Mahugh A MIL</cp:lastModifiedBy>
  <cp:revision>669</cp:revision>
  <cp:lastPrinted>2023-02-23T20:22:56Z</cp:lastPrinted>
  <dcterms:created xsi:type="dcterms:W3CDTF">2017-05-18T14:22:46Z</dcterms:created>
  <dcterms:modified xsi:type="dcterms:W3CDTF">2025-03-04T13:08:06Z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0x010100C1E4E7EBD16E294EB40BB7080795454D</vt:lpwstr>
  </property>
  <property fmtid="{D5CDD505-2E9C-101B-9397-08002B2CF9AE}" pid="3" name="_NewReviewCycle">
    <vt:lpwstr/>
  </property>
  <property fmtid="{D5CDD505-2E9C-101B-9397-08002B2CF9AE}" pid="4" name="MediaServiceImageTags">
    <vt:lpwstr/>
  </property>
</Properties>
</file>