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86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CD16E-D805-42BC-BE54-59D402A674BE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C3C4-D485-49BC-B007-C79CFF7EE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590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CD16E-D805-42BC-BE54-59D402A674BE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C3C4-D485-49BC-B007-C79CFF7EE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076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CD16E-D805-42BC-BE54-59D402A674BE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C3C4-D485-49BC-B007-C79CFF7EE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33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CD16E-D805-42BC-BE54-59D402A674BE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C3C4-D485-49BC-B007-C79CFF7EE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107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CD16E-D805-42BC-BE54-59D402A674BE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C3C4-D485-49BC-B007-C79CFF7EE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565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CD16E-D805-42BC-BE54-59D402A674BE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C3C4-D485-49BC-B007-C79CFF7EE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877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CD16E-D805-42BC-BE54-59D402A674BE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C3C4-D485-49BC-B007-C79CFF7EE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737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CD16E-D805-42BC-BE54-59D402A674BE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C3C4-D485-49BC-B007-C79CFF7EE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198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CD16E-D805-42BC-BE54-59D402A674BE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C3C4-D485-49BC-B007-C79CFF7EE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727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CD16E-D805-42BC-BE54-59D402A674BE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C3C4-D485-49BC-B007-C79CFF7EE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818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CD16E-D805-42BC-BE54-59D402A674BE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C3C4-D485-49BC-B007-C79CFF7EE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333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C1CD16E-D805-42BC-BE54-59D402A674BE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C5FC3C4-D485-49BC-B007-C79CFF7EE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18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Excel_Worksheet1.xlsx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package" Target="../embeddings/Microsoft_Excel_Worksheet2.xlsx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C622BE4-B92A-00AF-7A68-F6D8076742C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2191051"/>
              </p:ext>
            </p:extLst>
          </p:nvPr>
        </p:nvGraphicFramePr>
        <p:xfrm>
          <a:off x="666750" y="479314"/>
          <a:ext cx="7810500" cy="626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9365157" imgH="7505904" progId="Excel.Sheet.12">
                  <p:embed/>
                </p:oleObj>
              </mc:Choice>
              <mc:Fallback>
                <p:oleObj name="Worksheet" r:id="rId2" imgW="9365157" imgH="750590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66750" y="479314"/>
                        <a:ext cx="7810500" cy="6261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F446D19-3F78-24FB-939C-8891703B6847}"/>
              </a:ext>
            </a:extLst>
          </p:cNvPr>
          <p:cNvSpPr txBox="1"/>
          <p:nvPr/>
        </p:nvSpPr>
        <p:spPr>
          <a:xfrm>
            <a:off x="3103418" y="0"/>
            <a:ext cx="2733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Level 10</a:t>
            </a:r>
          </a:p>
        </p:txBody>
      </p:sp>
    </p:spTree>
    <p:extLst>
      <p:ext uri="{BB962C8B-B14F-4D97-AF65-F5344CB8AC3E}">
        <p14:creationId xmlns:p14="http://schemas.microsoft.com/office/powerpoint/2010/main" val="2319390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245EA65F-9DBE-80D4-247B-E9E3F83C7F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7588373"/>
              </p:ext>
            </p:extLst>
          </p:nvPr>
        </p:nvGraphicFramePr>
        <p:xfrm>
          <a:off x="1648605" y="339640"/>
          <a:ext cx="5897707" cy="64329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8725077" imgH="9517490" progId="Excel.Sheet.12">
                  <p:embed/>
                </p:oleObj>
              </mc:Choice>
              <mc:Fallback>
                <p:oleObj name="Worksheet" r:id="rId2" imgW="8725077" imgH="951749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648605" y="339640"/>
                        <a:ext cx="5897707" cy="64329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EE79A97-AF17-0CDB-9883-BC2E1C7CAA06}"/>
              </a:ext>
            </a:extLst>
          </p:cNvPr>
          <p:cNvSpPr txBox="1"/>
          <p:nvPr/>
        </p:nvSpPr>
        <p:spPr>
          <a:xfrm>
            <a:off x="3103418" y="0"/>
            <a:ext cx="2733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Level 20</a:t>
            </a:r>
          </a:p>
        </p:txBody>
      </p:sp>
    </p:spTree>
    <p:extLst>
      <p:ext uri="{BB962C8B-B14F-4D97-AF65-F5344CB8AC3E}">
        <p14:creationId xmlns:p14="http://schemas.microsoft.com/office/powerpoint/2010/main" val="3790805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3CA66669-16B1-13A3-CF18-75CB442FE17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7360852"/>
              </p:ext>
            </p:extLst>
          </p:nvPr>
        </p:nvGraphicFramePr>
        <p:xfrm>
          <a:off x="1560945" y="369332"/>
          <a:ext cx="6000646" cy="63847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8945809" imgH="9517490" progId="Excel.Sheet.12">
                  <p:embed/>
                </p:oleObj>
              </mc:Choice>
              <mc:Fallback>
                <p:oleObj name="Worksheet" r:id="rId2" imgW="8945809" imgH="951749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60945" y="369332"/>
                        <a:ext cx="6000646" cy="63847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05BF593-3BDF-D76C-7895-40889300F832}"/>
              </a:ext>
            </a:extLst>
          </p:cNvPr>
          <p:cNvSpPr txBox="1"/>
          <p:nvPr/>
        </p:nvSpPr>
        <p:spPr>
          <a:xfrm>
            <a:off x="3103418" y="0"/>
            <a:ext cx="2733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Level 30</a:t>
            </a:r>
          </a:p>
        </p:txBody>
      </p:sp>
    </p:spTree>
    <p:extLst>
      <p:ext uri="{BB962C8B-B14F-4D97-AF65-F5344CB8AC3E}">
        <p14:creationId xmlns:p14="http://schemas.microsoft.com/office/powerpoint/2010/main" val="686837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6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Microsoft Excel Worksheet</vt:lpstr>
      <vt:lpstr>PowerPoint Presentation</vt:lpstr>
      <vt:lpstr>PowerPoint Presentation</vt:lpstr>
      <vt:lpstr>PowerPoint Presentation</vt:lpstr>
    </vt:vector>
  </TitlesOfParts>
  <Company>Army Golden Master Program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Effie, Mahugh A MIL</dc:creator>
  <cp:lastModifiedBy>Effie, Mahugh A MIL</cp:lastModifiedBy>
  <cp:revision>1</cp:revision>
  <dcterms:created xsi:type="dcterms:W3CDTF">2025-03-14T20:40:16Z</dcterms:created>
  <dcterms:modified xsi:type="dcterms:W3CDTF">2025-03-14T20:49:40Z</dcterms:modified>
</cp:coreProperties>
</file>