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9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7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0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7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3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1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3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1CD16E-D805-42BC-BE54-59D402A674BE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5FC3C4-D485-49BC-B007-C79CFF7E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622BE4-B92A-00AF-7A68-F6D807674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191051"/>
              </p:ext>
            </p:extLst>
          </p:nvPr>
        </p:nvGraphicFramePr>
        <p:xfrm>
          <a:off x="666750" y="479314"/>
          <a:ext cx="7810500" cy="626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365157" imgH="7505904" progId="Excel.Sheet.12">
                  <p:embed/>
                </p:oleObj>
              </mc:Choice>
              <mc:Fallback>
                <p:oleObj name="Worksheet" r:id="rId2" imgW="9365157" imgH="75059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6750" y="479314"/>
                        <a:ext cx="7810500" cy="626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F446D19-3F78-24FB-939C-8891703B6847}"/>
              </a:ext>
            </a:extLst>
          </p:cNvPr>
          <p:cNvSpPr txBox="1"/>
          <p:nvPr/>
        </p:nvSpPr>
        <p:spPr>
          <a:xfrm>
            <a:off x="3103418" y="0"/>
            <a:ext cx="273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Level 10</a:t>
            </a:r>
          </a:p>
        </p:txBody>
      </p:sp>
    </p:spTree>
    <p:extLst>
      <p:ext uri="{BB962C8B-B14F-4D97-AF65-F5344CB8AC3E}">
        <p14:creationId xmlns:p14="http://schemas.microsoft.com/office/powerpoint/2010/main" val="231939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45EA65F-9DBE-80D4-247B-E9E3F83C7F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588373"/>
              </p:ext>
            </p:extLst>
          </p:nvPr>
        </p:nvGraphicFramePr>
        <p:xfrm>
          <a:off x="1648605" y="339640"/>
          <a:ext cx="5897707" cy="6432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725077" imgH="9517490" progId="Excel.Sheet.12">
                  <p:embed/>
                </p:oleObj>
              </mc:Choice>
              <mc:Fallback>
                <p:oleObj name="Worksheet" r:id="rId2" imgW="8725077" imgH="9517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48605" y="339640"/>
                        <a:ext cx="5897707" cy="6432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E79A97-AF17-0CDB-9883-BC2E1C7CAA06}"/>
              </a:ext>
            </a:extLst>
          </p:cNvPr>
          <p:cNvSpPr txBox="1"/>
          <p:nvPr/>
        </p:nvSpPr>
        <p:spPr>
          <a:xfrm>
            <a:off x="3103418" y="0"/>
            <a:ext cx="273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Level 20</a:t>
            </a:r>
          </a:p>
        </p:txBody>
      </p:sp>
    </p:spTree>
    <p:extLst>
      <p:ext uri="{BB962C8B-B14F-4D97-AF65-F5344CB8AC3E}">
        <p14:creationId xmlns:p14="http://schemas.microsoft.com/office/powerpoint/2010/main" val="379080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CA66669-16B1-13A3-CF18-75CB442FE1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360852"/>
              </p:ext>
            </p:extLst>
          </p:nvPr>
        </p:nvGraphicFramePr>
        <p:xfrm>
          <a:off x="1560945" y="369332"/>
          <a:ext cx="6000646" cy="638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945809" imgH="9517490" progId="Excel.Sheet.12">
                  <p:embed/>
                </p:oleObj>
              </mc:Choice>
              <mc:Fallback>
                <p:oleObj name="Worksheet" r:id="rId2" imgW="8945809" imgH="9517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60945" y="369332"/>
                        <a:ext cx="6000646" cy="6384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05BF593-3BDF-D76C-7895-40889300F832}"/>
              </a:ext>
            </a:extLst>
          </p:cNvPr>
          <p:cNvSpPr txBox="1"/>
          <p:nvPr/>
        </p:nvSpPr>
        <p:spPr>
          <a:xfrm>
            <a:off x="3103418" y="0"/>
            <a:ext cx="273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Level 30</a:t>
            </a:r>
          </a:p>
        </p:txBody>
      </p:sp>
    </p:spTree>
    <p:extLst>
      <p:ext uri="{BB962C8B-B14F-4D97-AF65-F5344CB8AC3E}">
        <p14:creationId xmlns:p14="http://schemas.microsoft.com/office/powerpoint/2010/main" val="68683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Microsoft Excel Worksheet</vt:lpstr>
      <vt:lpstr>PowerPoint Presentation</vt:lpstr>
      <vt:lpstr>PowerPoint Presentation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Effie, Mahugh A MIL</dc:creator>
  <cp:lastModifiedBy>Effie, Mahugh A MIL</cp:lastModifiedBy>
  <cp:revision>1</cp:revision>
  <dcterms:created xsi:type="dcterms:W3CDTF">2025-03-14T20:40:16Z</dcterms:created>
  <dcterms:modified xsi:type="dcterms:W3CDTF">2025-03-14T20:49:40Z</dcterms:modified>
</cp:coreProperties>
</file>