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4"/>
    <p:sldMasterId id="2147483896" r:id="rId5"/>
  </p:sldMasterIdLst>
  <p:notesMasterIdLst>
    <p:notesMasterId r:id="rId9"/>
  </p:notesMasterIdLst>
  <p:handoutMasterIdLst>
    <p:handoutMasterId r:id="rId10"/>
  </p:handoutMasterIdLst>
  <p:sldIdLst>
    <p:sldId id="443" r:id="rId6"/>
    <p:sldId id="6100" r:id="rId7"/>
    <p:sldId id="417" r:id="rId8"/>
  </p:sldIdLst>
  <p:sldSz cx="10363200" cy="77724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BF84D-0703-934D-2946-BBA020753EF6}" name="Catherine" initials="C" userId="Catherine" providerId="None"/>
  <p188:author id="{5BFDFDA0-EB63-1C9F-C407-A4C0603CC5FA}" name="Smith, Catherine E LTC USARMY HQDA DCS G-1 (USA)" initials="SCELUHDG1(" userId="Smith, Catherine E LTC USARMY HQDA DCS G-1 (USA)" providerId="None"/>
  <p188:author id="{B2B7DAA7-3A54-8601-7C32-098D1ADDC7F0}" name="LoFranco, Kathryn Claire LTC USARMY HQDA DCS G-1 (USA)" initials="L(" userId="S::kathryn.c.lofranco.mil@army.mil::91e48e4e-6c27-4838-b513-384ac077a242" providerId="AD"/>
  <p188:author id="{6CFE22D8-76A4-3ECB-B350-E041DB940103}" name="Hansgen, Robert E (Rob) CIV USARMY HQDA DCS G-9 (USA)" initials="H(" userId="S::robert.e.hansgen.civ@army.mil::7b5df589-2ebe-463a-ad5a-bd351bc01c34" providerId="AD"/>
  <p188:author id="{EF37FDE9-665A-F1F9-C831-5358A18111A5}" name="Gore, Yolanda D LTC USARMY HQDA DCS G-1 (USA)" initials="G(" userId="S::yolanda.d.gore.mil@army.mil::432774e3-02a8-4d38-9d9b-66ccf0032a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cdonough, Jennifer COL USARMY HQDA DCS G-1 (USA)" initials="MJCUHDG1(" lastIdx="4" clrIdx="6">
    <p:extLst>
      <p:ext uri="{19B8F6BF-5375-455C-9EA6-DF929625EA0E}">
        <p15:presenceInfo xmlns:p15="http://schemas.microsoft.com/office/powerpoint/2012/main" userId="Mcdonough, Jennifer COL USARMY HQDA DCS G-1 (USA)" providerId="None"/>
      </p:ext>
    </p:extLst>
  </p:cmAuthor>
  <p:cmAuthor id="1" name="Smith, Catherine E LTC USARMY HQDA DCS G-1 (USA)" initials="SCELUHDG1(" lastIdx="13" clrIdx="0">
    <p:extLst>
      <p:ext uri="{19B8F6BF-5375-455C-9EA6-DF929625EA0E}">
        <p15:presenceInfo xmlns:p15="http://schemas.microsoft.com/office/powerpoint/2012/main" userId="Smith, Catherine E LTC USARMY HQDA DCS G-1 (USA)" providerId="None"/>
      </p:ext>
    </p:extLst>
  </p:cmAuthor>
  <p:cmAuthor id="8" name="Robert Hansgen" initials="RH" lastIdx="1" clrIdx="7">
    <p:extLst>
      <p:ext uri="{19B8F6BF-5375-455C-9EA6-DF929625EA0E}">
        <p15:presenceInfo xmlns:p15="http://schemas.microsoft.com/office/powerpoint/2012/main" userId="Robert Hansgen" providerId="None"/>
      </p:ext>
    </p:extLst>
  </p:cmAuthor>
  <p:cmAuthor id="2" name="Olson, Casey CIV USARMY HQDA DCS G-1 (USA)" initials="O(" lastIdx="3" clrIdx="1">
    <p:extLst>
      <p:ext uri="{19B8F6BF-5375-455C-9EA6-DF929625EA0E}">
        <p15:presenceInfo xmlns:p15="http://schemas.microsoft.com/office/powerpoint/2012/main" userId="S::casey.olson5.civ@army.mil::e9ab4261-418b-4532-91e2-05e52794d690" providerId="AD"/>
      </p:ext>
    </p:extLst>
  </p:cmAuthor>
  <p:cmAuthor id="3" name="Gore, Yolanda D LTC USARMY HQDA DCS G-1 (USA)" initials="G(" lastIdx="6" clrIdx="2">
    <p:extLst>
      <p:ext uri="{19B8F6BF-5375-455C-9EA6-DF929625EA0E}">
        <p15:presenceInfo xmlns:p15="http://schemas.microsoft.com/office/powerpoint/2012/main" userId="S::yolanda.d.gore.mil@army.mil::432774e3-02a8-4d38-9d9b-66ccf0032a11" providerId="AD"/>
      </p:ext>
    </p:extLst>
  </p:cmAuthor>
  <p:cmAuthor id="4" name="Smith, Catherine E LTC USARMY HQDA DCS G-1 (USA)" initials="S(" lastIdx="2" clrIdx="3">
    <p:extLst>
      <p:ext uri="{19B8F6BF-5375-455C-9EA6-DF929625EA0E}">
        <p15:presenceInfo xmlns:p15="http://schemas.microsoft.com/office/powerpoint/2012/main" userId="S::catherine.e.smith89.mil@army.mil::ff11262b-fc39-4ea8-993a-e4bf34b54780" providerId="AD"/>
      </p:ext>
    </p:extLst>
  </p:cmAuthor>
  <p:cmAuthor id="5" name="Hickson, Kelly D (Dorie) CIV USARMY HQDA DCS G-9 (USA)" initials="H(" lastIdx="1" clrIdx="4">
    <p:extLst>
      <p:ext uri="{19B8F6BF-5375-455C-9EA6-DF929625EA0E}">
        <p15:presenceInfo xmlns:p15="http://schemas.microsoft.com/office/powerpoint/2012/main" userId="S::kelly.d.hickson.civ@army.mil::3a743627-5896-4900-9f49-6c55c31eea1d" providerId="AD"/>
      </p:ext>
    </p:extLst>
  </p:cmAuthor>
  <p:cmAuthor id="6" name="LoFranco, Kathryn Claire LTC USARMY HQDA DCS G-1 (USA)" initials="L(" lastIdx="2" clrIdx="5">
    <p:extLst>
      <p:ext uri="{19B8F6BF-5375-455C-9EA6-DF929625EA0E}">
        <p15:presenceInfo xmlns:p15="http://schemas.microsoft.com/office/powerpoint/2012/main" userId="S::kathryn.c.lofranco.mil@army.mil::91e48e4e-6c27-4838-b513-384ac077a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62626"/>
    <a:srgbClr val="92D050"/>
    <a:srgbClr val="FFFF66"/>
    <a:srgbClr val="B969D9"/>
    <a:srgbClr val="5B9BD5"/>
    <a:srgbClr val="6699FF"/>
    <a:srgbClr val="4472C4"/>
    <a:srgbClr val="FF9900"/>
    <a:srgbClr val="2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4B6D3-9D08-44AF-8FB1-3077E8EBFC00}" v="8" dt="2024-09-25T15:44:37.7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6327" autoAdjust="0"/>
  </p:normalViewPr>
  <p:slideViewPr>
    <p:cSldViewPr snapToGrid="0">
      <p:cViewPr varScale="1">
        <p:scale>
          <a:sx n="93" d="100"/>
          <a:sy n="93" d="100"/>
        </p:scale>
        <p:origin x="1158" y="78"/>
      </p:cViewPr>
      <p:guideLst>
        <p:guide orient="horz" pos="3480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"/>
            <a:ext cx="3013604" cy="462015"/>
          </a:xfrm>
          <a:prstGeom prst="rect">
            <a:avLst/>
          </a:prstGeom>
        </p:spPr>
        <p:txBody>
          <a:bodyPr vert="horz" lIns="91758" tIns="45877" rIns="91758" bIns="458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42" y="23"/>
            <a:ext cx="3013604" cy="462015"/>
          </a:xfrm>
          <a:prstGeom prst="rect">
            <a:avLst/>
          </a:prstGeom>
        </p:spPr>
        <p:txBody>
          <a:bodyPr vert="horz" lIns="91758" tIns="45877" rIns="91758" bIns="45877" rtlCol="0"/>
          <a:lstStyle>
            <a:lvl1pPr algn="r">
              <a:defRPr sz="1200"/>
            </a:lvl1pPr>
          </a:lstStyle>
          <a:p>
            <a:fld id="{D6683494-654C-40E9-B2C8-B1F0E63F3D11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4065"/>
            <a:ext cx="3013604" cy="462013"/>
          </a:xfrm>
          <a:prstGeom prst="rect">
            <a:avLst/>
          </a:prstGeom>
        </p:spPr>
        <p:txBody>
          <a:bodyPr vert="horz" lIns="91758" tIns="45877" rIns="91758" bIns="458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42" y="8774065"/>
            <a:ext cx="3013604" cy="462013"/>
          </a:xfrm>
          <a:prstGeom prst="rect">
            <a:avLst/>
          </a:prstGeom>
        </p:spPr>
        <p:txBody>
          <a:bodyPr vert="horz" lIns="91758" tIns="45877" rIns="91758" bIns="45877" rtlCol="0" anchor="b"/>
          <a:lstStyle>
            <a:lvl1pPr algn="r">
              <a:defRPr sz="1200"/>
            </a:lvl1pPr>
          </a:lstStyle>
          <a:p>
            <a:fld id="{800D7FE4-19A7-4FD6-8DA1-CB6907AC8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336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14203" cy="462182"/>
          </a:xfrm>
          <a:prstGeom prst="rect">
            <a:avLst/>
          </a:prstGeom>
        </p:spPr>
        <p:txBody>
          <a:bodyPr vert="horz" lIns="83287" tIns="41643" rIns="83287" bIns="4164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541" y="1"/>
            <a:ext cx="3014203" cy="462182"/>
          </a:xfrm>
          <a:prstGeom prst="rect">
            <a:avLst/>
          </a:prstGeom>
        </p:spPr>
        <p:txBody>
          <a:bodyPr vert="horz" lIns="83287" tIns="41643" rIns="83287" bIns="41643" rtlCol="0"/>
          <a:lstStyle>
            <a:lvl1pPr algn="r">
              <a:defRPr sz="1100"/>
            </a:lvl1pPr>
          </a:lstStyle>
          <a:p>
            <a:fld id="{0EA6D74E-8DE5-44ED-8E39-B1C7041F9B12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1763" y="1155700"/>
            <a:ext cx="4151312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287" tIns="41643" rIns="83287" bIns="416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23" y="4444490"/>
            <a:ext cx="5562993" cy="3637081"/>
          </a:xfrm>
          <a:prstGeom prst="rect">
            <a:avLst/>
          </a:prstGeom>
        </p:spPr>
        <p:txBody>
          <a:bodyPr vert="horz" lIns="83287" tIns="41643" rIns="83287" bIns="416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3903"/>
            <a:ext cx="3014203" cy="462181"/>
          </a:xfrm>
          <a:prstGeom prst="rect">
            <a:avLst/>
          </a:prstGeom>
        </p:spPr>
        <p:txBody>
          <a:bodyPr vert="horz" lIns="83287" tIns="41643" rIns="83287" bIns="4164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541" y="8773903"/>
            <a:ext cx="3014203" cy="462181"/>
          </a:xfrm>
          <a:prstGeom prst="rect">
            <a:avLst/>
          </a:prstGeom>
        </p:spPr>
        <p:txBody>
          <a:bodyPr vert="horz" lIns="83287" tIns="41643" rIns="83287" bIns="41643" rtlCol="0" anchor="b"/>
          <a:lstStyle>
            <a:lvl1pPr algn="r">
              <a:defRPr sz="1100"/>
            </a:lvl1pPr>
          </a:lstStyle>
          <a:p>
            <a:fld id="{F101C6FC-FE51-4C6A-843C-9E61CD1F1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615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4">
            <a:extLst>
              <a:ext uri="{FF2B5EF4-FFF2-40B4-BE49-F238E27FC236}">
                <a16:creationId xmlns:a16="http://schemas.microsoft.com/office/drawing/2014/main" id="{72151B93-5603-465F-B0F3-5E2BE4E86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6321" y="7504327"/>
            <a:ext cx="94577" cy="2031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44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9080" y="1468120"/>
            <a:ext cx="9845040" cy="1899920"/>
          </a:xfrm>
          <a:prstGeom prst="rect">
            <a:avLst/>
          </a:prstGeom>
        </p:spPr>
        <p:txBody>
          <a:bodyPr/>
          <a:lstStyle>
            <a:lvl1pPr algn="ctr">
              <a:buNone/>
              <a:defRPr sz="396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59080" y="3799840"/>
            <a:ext cx="9845040" cy="172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08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9080" y="6045200"/>
            <a:ext cx="9845040" cy="777240"/>
          </a:xfrm>
          <a:prstGeom prst="rect">
            <a:avLst/>
          </a:prstGeom>
        </p:spPr>
        <p:txBody>
          <a:bodyPr/>
          <a:lstStyle>
            <a:lvl1pPr algn="ctr"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18074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6321" y="7504327"/>
            <a:ext cx="94577" cy="203133"/>
          </a:xfrm>
        </p:spPr>
        <p:txBody>
          <a:bodyPr/>
          <a:lstStyle>
            <a:lvl1pPr>
              <a:defRPr/>
            </a:lvl1pPr>
          </a:lstStyle>
          <a:p>
            <a:pPr defTabSz="50292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677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C1FB0C-5EB6-94FD-6A43-0A275972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DA7B31-B730-90BE-F75F-4DCC657AA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96321" y="7504327"/>
            <a:ext cx="94577" cy="2031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786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1" y="2414489"/>
            <a:ext cx="8808720" cy="1666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80" y="4404360"/>
            <a:ext cx="725424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4">
            <a:extLst>
              <a:ext uri="{FF2B5EF4-FFF2-40B4-BE49-F238E27FC236}">
                <a16:creationId xmlns:a16="http://schemas.microsoft.com/office/drawing/2014/main" id="{547D039B-4555-4B3D-AC67-CB37A2BBA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6321" y="7504327"/>
            <a:ext cx="94577" cy="2031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838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582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2" y="13648"/>
            <a:ext cx="8938260" cy="61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806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1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00942" y="7384512"/>
            <a:ext cx="505809" cy="1691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930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61" b="1" i="0">
                <a:solidFill>
                  <a:srgbClr val="00B050"/>
                </a:solidFill>
                <a:latin typeface="Arial"/>
                <a:cs typeface="Arial"/>
              </a:defRPr>
            </a:lvl1pPr>
          </a:lstStyle>
          <a:p>
            <a:pPr marL="13560">
              <a:spcBef>
                <a:spcPts val="17"/>
              </a:spcBef>
            </a:pP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111956" y="8504904"/>
            <a:ext cx="208034" cy="164340"/>
          </a:xfrm>
        </p:spPr>
        <p:txBody>
          <a:bodyPr lIns="0" tIns="0" rIns="0" bIns="0"/>
          <a:lstStyle>
            <a:lvl1pPr>
              <a:defRPr sz="106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1187">
              <a:spcBef>
                <a:spcPts val="96"/>
              </a:spcBef>
            </a:pPr>
            <a:fld id="{81D60167-4931-47E6-BA6A-407CBD079E47}" type="slidenum">
              <a:rPr lang="en-US" spc="-6" smtClean="0"/>
              <a:pPr marL="31187">
                <a:spcBef>
                  <a:spcPts val="96"/>
                </a:spcBef>
              </a:pPr>
              <a:t>‹#›</a:t>
            </a:fld>
            <a:endParaRPr lang="en-US" spc="-6" dirty="0"/>
          </a:p>
        </p:txBody>
      </p:sp>
      <p:sp>
        <p:nvSpPr>
          <p:cNvPr id="5" name="Slide Number Placeholder 34">
            <a:extLst>
              <a:ext uri="{FF2B5EF4-FFF2-40B4-BE49-F238E27FC236}">
                <a16:creationId xmlns:a16="http://schemas.microsoft.com/office/drawing/2014/main" id="{5E022DC7-F65D-44BF-8E27-0F8A4BB7027F}"/>
              </a:ext>
            </a:extLst>
          </p:cNvPr>
          <p:cNvSpPr txBox="1">
            <a:spLocks/>
          </p:cNvSpPr>
          <p:nvPr userDrawn="1"/>
        </p:nvSpPr>
        <p:spPr>
          <a:xfrm>
            <a:off x="10196321" y="7504327"/>
            <a:ext cx="94577" cy="2031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320" b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20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19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88585F-72D3-41E5-BC44-842D50495994}"/>
              </a:ext>
            </a:extLst>
          </p:cNvPr>
          <p:cNvSpPr/>
          <p:nvPr userDrawn="1"/>
        </p:nvSpPr>
        <p:spPr>
          <a:xfrm>
            <a:off x="0" y="897490"/>
            <a:ext cx="10363200" cy="149331"/>
          </a:xfrm>
          <a:prstGeom prst="rect">
            <a:avLst/>
          </a:prstGeom>
          <a:solidFill>
            <a:srgbClr val="FCBD30"/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CD5055-719C-4FF7-84AC-8D054F837752}"/>
              </a:ext>
            </a:extLst>
          </p:cNvPr>
          <p:cNvSpPr/>
          <p:nvPr userDrawn="1"/>
        </p:nvSpPr>
        <p:spPr>
          <a:xfrm>
            <a:off x="2296886" y="0"/>
            <a:ext cx="8066314" cy="89748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10084110" y="7504327"/>
            <a:ext cx="206788" cy="2031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6967D-3090-4410-9A5E-5CF9E944B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3179619" y="2366"/>
            <a:ext cx="4003964" cy="2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0" tIns="50284" rIns="100570" bIns="5028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ZapfDingbats"/>
              <a:buNone/>
              <a:defRPr/>
            </a:pPr>
            <a:r>
              <a:rPr lang="en-US" sz="991" b="1" kern="0" dirty="0">
                <a:solidFill>
                  <a:srgbClr val="92D050"/>
                </a:solidFill>
                <a:latin typeface="Arial" pitchFamily="34" charset="0"/>
              </a:rPr>
              <a:t>CUI // PRE-DECISIONAL</a:t>
            </a:r>
          </a:p>
        </p:txBody>
      </p: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3179619" y="7504329"/>
            <a:ext cx="4003964" cy="2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0" tIns="50284" rIns="100570" bIns="5028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ZapfDingbats"/>
              <a:buNone/>
              <a:defRPr/>
            </a:pPr>
            <a:r>
              <a:rPr lang="en-US" sz="991" b="1" kern="0">
                <a:solidFill>
                  <a:srgbClr val="006600"/>
                </a:solidFill>
                <a:latin typeface="Arial" pitchFamily="34" charset="0"/>
              </a:rPr>
              <a:t>CUI // PRE-DECISIONAL</a:t>
            </a:r>
          </a:p>
        </p:txBody>
      </p:sp>
      <p:pic>
        <p:nvPicPr>
          <p:cNvPr id="11" name="U.S. Army" descr="U.S. Army">
            <a:extLst>
              <a:ext uri="{FF2B5EF4-FFF2-40B4-BE49-F238E27FC236}">
                <a16:creationId xmlns:a16="http://schemas.microsoft.com/office/drawing/2014/main" id="{12285F26-F853-456B-9E44-16DAF5AF8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81" b="17548"/>
          <a:stretch/>
        </p:blipFill>
        <p:spPr bwMode="black">
          <a:xfrm>
            <a:off x="2" y="0"/>
            <a:ext cx="2296884" cy="6181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7282C0-06D4-438D-B521-005E11457DCD}"/>
              </a:ext>
            </a:extLst>
          </p:cNvPr>
          <p:cNvSpPr/>
          <p:nvPr userDrawn="1"/>
        </p:nvSpPr>
        <p:spPr>
          <a:xfrm>
            <a:off x="-1" y="578952"/>
            <a:ext cx="2383277" cy="31128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63C915F-68D7-4E93-8B25-2F69BB0A112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28" y="505351"/>
            <a:ext cx="2058617" cy="4184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FFA9E9-050E-4C2B-BBAD-1C8690911C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4555" y="63462"/>
            <a:ext cx="770929" cy="7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5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5pPr>
      <a:lvl6pPr marL="502878" algn="ctr" rtl="0" fontAlgn="base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6pPr>
      <a:lvl7pPr marL="1005754" algn="ctr" rtl="0" fontAlgn="base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7pPr>
      <a:lvl8pPr marL="1508632" algn="ctr" rtl="0" fontAlgn="base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8pPr>
      <a:lvl9pPr marL="2011508" algn="ctr" rtl="0" fontAlgn="base"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" pitchFamily="34" charset="0"/>
        </a:defRPr>
      </a:lvl9pPr>
    </p:titleStyle>
    <p:bodyStyle>
      <a:lvl1pPr marL="375436" indent="-3754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5478" indent="-312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24" indent="-2497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58430" indent="-2497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1337" indent="-2497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825" indent="-251439" algn="l" defTabSz="1005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703" indent="-251439" algn="l" defTabSz="1005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580" indent="-251439" algn="l" defTabSz="1005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457" indent="-251439" algn="l" defTabSz="100575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78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54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32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08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7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265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141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019" algn="l" defTabSz="1005754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05B184-829E-44FD-A0E6-D0CCDE26A722}"/>
              </a:ext>
            </a:extLst>
          </p:cNvPr>
          <p:cNvSpPr/>
          <p:nvPr userDrawn="1"/>
        </p:nvSpPr>
        <p:spPr>
          <a:xfrm>
            <a:off x="0" y="607420"/>
            <a:ext cx="10363200" cy="149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BC4B8-D17E-4330-AF28-BD4AF7F6EF77}"/>
              </a:ext>
            </a:extLst>
          </p:cNvPr>
          <p:cNvSpPr txBox="1"/>
          <p:nvPr userDrawn="1"/>
        </p:nvSpPr>
        <p:spPr>
          <a:xfrm>
            <a:off x="1798062" y="-12463"/>
            <a:ext cx="856513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9851219" y="7535109"/>
            <a:ext cx="439681" cy="174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99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3149404" y="3"/>
            <a:ext cx="4003964" cy="2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0" tIns="50284" rIns="100570" bIns="5028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ZapfDingbats"/>
              <a:buNone/>
              <a:defRPr/>
            </a:pPr>
            <a:r>
              <a:rPr lang="en-US" sz="991" b="1" kern="0" dirty="0">
                <a:solidFill>
                  <a:srgbClr val="92D050"/>
                </a:solidFill>
                <a:latin typeface="Arial" pitchFamily="34" charset="0"/>
              </a:rPr>
              <a:t>CUI // PRE-DECISIONAL</a:t>
            </a:r>
          </a:p>
        </p:txBody>
      </p: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3149404" y="7548005"/>
            <a:ext cx="4003964" cy="2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0" tIns="50284" rIns="100570" bIns="5028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ZapfDingbats"/>
              <a:buNone/>
              <a:defRPr/>
            </a:pPr>
            <a:r>
              <a:rPr lang="en-US" sz="991" b="1" kern="0" dirty="0">
                <a:solidFill>
                  <a:srgbClr val="006600"/>
                </a:solidFill>
                <a:latin typeface="Arial" pitchFamily="34" charset="0"/>
              </a:rPr>
              <a:t>CUI // PRE-DECISIONAL</a:t>
            </a:r>
          </a:p>
        </p:txBody>
      </p:sp>
      <p:pic>
        <p:nvPicPr>
          <p:cNvPr id="8" name="U.S. Army" descr="U.S. Army">
            <a:extLst>
              <a:ext uri="{FF2B5EF4-FFF2-40B4-BE49-F238E27FC236}">
                <a16:creationId xmlns:a16="http://schemas.microsoft.com/office/drawing/2014/main" id="{27B1AD3F-C995-4BC7-A826-408E05B841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black">
          <a:xfrm>
            <a:off x="1" y="-3964"/>
            <a:ext cx="1845296" cy="63783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9078F-A24C-4CBD-9277-EE2DC21F8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0"/>
            <a:ext cx="762000" cy="84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3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2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2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2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2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29">
          <a:solidFill>
            <a:schemeClr val="tx1"/>
          </a:solidFill>
          <a:latin typeface="Calibri" pitchFamily="34" charset="0"/>
        </a:defRPr>
      </a:lvl5pPr>
      <a:lvl6pPr marL="418625" algn="ctr" rtl="0" fontAlgn="base">
        <a:spcBef>
          <a:spcPct val="0"/>
        </a:spcBef>
        <a:spcAft>
          <a:spcPct val="0"/>
        </a:spcAft>
        <a:defRPr sz="4029">
          <a:solidFill>
            <a:schemeClr val="tx1"/>
          </a:solidFill>
          <a:latin typeface="Calibri" pitchFamily="34" charset="0"/>
        </a:defRPr>
      </a:lvl6pPr>
      <a:lvl7pPr marL="837249" algn="ctr" rtl="0" fontAlgn="base">
        <a:spcBef>
          <a:spcPct val="0"/>
        </a:spcBef>
        <a:spcAft>
          <a:spcPct val="0"/>
        </a:spcAft>
        <a:defRPr sz="4029">
          <a:solidFill>
            <a:schemeClr val="tx1"/>
          </a:solidFill>
          <a:latin typeface="Calibri" pitchFamily="34" charset="0"/>
        </a:defRPr>
      </a:lvl7pPr>
      <a:lvl8pPr marL="1255873" algn="ctr" rtl="0" fontAlgn="base">
        <a:spcBef>
          <a:spcPct val="0"/>
        </a:spcBef>
        <a:spcAft>
          <a:spcPct val="0"/>
        </a:spcAft>
        <a:defRPr sz="4029">
          <a:solidFill>
            <a:schemeClr val="tx1"/>
          </a:solidFill>
          <a:latin typeface="Calibri" pitchFamily="34" charset="0"/>
        </a:defRPr>
      </a:lvl8pPr>
      <a:lvl9pPr marL="1674497" algn="ctr" rtl="0" fontAlgn="base">
        <a:spcBef>
          <a:spcPct val="0"/>
        </a:spcBef>
        <a:spcAft>
          <a:spcPct val="0"/>
        </a:spcAft>
        <a:defRPr sz="4029">
          <a:solidFill>
            <a:schemeClr val="tx1"/>
          </a:solidFill>
          <a:latin typeface="Calibri" pitchFamily="34" charset="0"/>
        </a:defRPr>
      </a:lvl9pPr>
    </p:titleStyle>
    <p:bodyStyle>
      <a:lvl1pPr marL="312534" indent="-3125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30" kern="1200">
          <a:solidFill>
            <a:schemeClr val="tx1"/>
          </a:solidFill>
          <a:latin typeface="+mn-lt"/>
          <a:ea typeface="+mn-ea"/>
          <a:cs typeface="+mn-cs"/>
        </a:defRPr>
      </a:lvl1pPr>
      <a:lvl2pPr marL="678852" indent="-2602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64" kern="1200">
          <a:solidFill>
            <a:schemeClr val="tx1"/>
          </a:solidFill>
          <a:latin typeface="+mn-lt"/>
          <a:ea typeface="+mn-ea"/>
          <a:cs typeface="+mn-cs"/>
        </a:defRPr>
      </a:lvl2pPr>
      <a:lvl3pPr marL="1045171" indent="-2078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3pPr>
      <a:lvl4pPr marL="1463821" indent="-2078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31" kern="1200">
          <a:solidFill>
            <a:schemeClr val="tx1"/>
          </a:solidFill>
          <a:latin typeface="+mn-lt"/>
          <a:ea typeface="+mn-ea"/>
          <a:cs typeface="+mn-cs"/>
        </a:defRPr>
      </a:lvl4pPr>
      <a:lvl5pPr marL="1882470" indent="-2078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31" kern="1200">
          <a:solidFill>
            <a:schemeClr val="tx1"/>
          </a:solidFill>
          <a:latin typeface="+mn-lt"/>
          <a:ea typeface="+mn-ea"/>
          <a:cs typeface="+mn-cs"/>
        </a:defRPr>
      </a:lvl5pPr>
      <a:lvl6pPr marL="2302434" indent="-209312" algn="l" defTabSz="837249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1058" indent="-209312" algn="l" defTabSz="837249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684" indent="-209312" algn="l" defTabSz="837249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06" indent="-209312" algn="l" defTabSz="837249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625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249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873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497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3122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747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30370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995" algn="l" defTabSz="8372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F10E-9BDE-5E30-367B-3CF8276A5F63}"/>
              </a:ext>
            </a:extLst>
          </p:cNvPr>
          <p:cNvSpPr txBox="1">
            <a:spLocks/>
          </p:cNvSpPr>
          <p:nvPr/>
        </p:nvSpPr>
        <p:spPr>
          <a:xfrm>
            <a:off x="2165350" y="268997"/>
            <a:ext cx="6936026" cy="662471"/>
          </a:xfr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377187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6pPr>
            <a:lvl7pPr marL="754371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7pPr>
            <a:lvl8pPr marL="1131558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8pPr>
            <a:lvl9pPr marL="1508743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000" b="1" kern="0" dirty="0">
                <a:solidFill>
                  <a:srgbClr val="FFC000"/>
                </a:solidFill>
                <a:latin typeface=" Arial"/>
              </a:rPr>
              <a:t>Current Active AFAP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80E32-E54F-2A94-0C5D-47D740305C75}"/>
              </a:ext>
            </a:extLst>
          </p:cNvPr>
          <p:cNvSpPr txBox="1"/>
          <p:nvPr/>
        </p:nvSpPr>
        <p:spPr>
          <a:xfrm>
            <a:off x="8860221" y="7403068"/>
            <a:ext cx="150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AD53A-A045-5253-DD6A-67363A56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55" y="1561937"/>
            <a:ext cx="9590889" cy="4310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3193F3-CEC7-7634-FA22-9EC15EADBA0D}"/>
              </a:ext>
            </a:extLst>
          </p:cNvPr>
          <p:cNvSpPr txBox="1">
            <a:spLocks/>
          </p:cNvSpPr>
          <p:nvPr/>
        </p:nvSpPr>
        <p:spPr>
          <a:xfrm>
            <a:off x="2165350" y="268997"/>
            <a:ext cx="6936026" cy="662471"/>
          </a:xfr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377187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6pPr>
            <a:lvl7pPr marL="754371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7pPr>
            <a:lvl8pPr marL="1131558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8pPr>
            <a:lvl9pPr marL="1508743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000" b="1" kern="0" dirty="0">
                <a:solidFill>
                  <a:srgbClr val="FFC000"/>
                </a:solidFill>
                <a:latin typeface=" Arial"/>
              </a:rPr>
              <a:t>Current Active AFAP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EF433B-3219-38F7-512A-7429A0BDDBDB}"/>
              </a:ext>
            </a:extLst>
          </p:cNvPr>
          <p:cNvSpPr txBox="1"/>
          <p:nvPr/>
        </p:nvSpPr>
        <p:spPr>
          <a:xfrm>
            <a:off x="8860221" y="7403068"/>
            <a:ext cx="150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16980-BA52-5457-D242-EA6FDEA2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9" y="1520581"/>
            <a:ext cx="9409325" cy="49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5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3193F3-CEC7-7634-FA22-9EC15EADBA0D}"/>
              </a:ext>
            </a:extLst>
          </p:cNvPr>
          <p:cNvSpPr txBox="1">
            <a:spLocks/>
          </p:cNvSpPr>
          <p:nvPr/>
        </p:nvSpPr>
        <p:spPr>
          <a:xfrm>
            <a:off x="2165350" y="268997"/>
            <a:ext cx="6936026" cy="662471"/>
          </a:xfr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377187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6pPr>
            <a:lvl7pPr marL="754371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7pPr>
            <a:lvl8pPr marL="1131558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8pPr>
            <a:lvl9pPr marL="1508743" algn="ctr" rtl="0" eaLnBrk="1" fontAlgn="base" hangingPunct="1">
              <a:spcBef>
                <a:spcPct val="0"/>
              </a:spcBef>
              <a:spcAft>
                <a:spcPct val="0"/>
              </a:spcAft>
              <a:defRPr sz="363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000" b="1" kern="0" dirty="0">
                <a:solidFill>
                  <a:srgbClr val="FFC000"/>
                </a:solidFill>
                <a:latin typeface=" Arial"/>
              </a:rPr>
              <a:t>Current Active AFAP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EF433B-3219-38F7-512A-7429A0BDDBDB}"/>
              </a:ext>
            </a:extLst>
          </p:cNvPr>
          <p:cNvSpPr txBox="1"/>
          <p:nvPr/>
        </p:nvSpPr>
        <p:spPr>
          <a:xfrm>
            <a:off x="8860221" y="7403068"/>
            <a:ext cx="150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6EBEB-EAB9-349E-CED1-FBF487BB8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03" y="1489755"/>
            <a:ext cx="9128909" cy="5273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D21BD948F12841B034CCC1F4ABB107" ma:contentTypeVersion="4" ma:contentTypeDescription="Create a new document." ma:contentTypeScope="" ma:versionID="cc3281183ea521c2b298a136f4581a5c">
  <xsd:schema xmlns:xsd="http://www.w3.org/2001/XMLSchema" xmlns:xs="http://www.w3.org/2001/XMLSchema" xmlns:p="http://schemas.microsoft.com/office/2006/metadata/properties" xmlns:ns2="a9d94040-8191-4aa7-a2c0-af38a40f39f3" xmlns:ns3="3e3faed1-0b61-475f-9b80-a3ed4bb61851" targetNamespace="http://schemas.microsoft.com/office/2006/metadata/properties" ma:root="true" ma:fieldsID="36827e66d74b1bd72a59e9d88ee5e612" ns2:_="" ns3:_="">
    <xsd:import namespace="a9d94040-8191-4aa7-a2c0-af38a40f39f3"/>
    <xsd:import namespace="3e3faed1-0b61-475f-9b80-a3ed4bb618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94040-8191-4aa7-a2c0-af38a40f3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faed1-0b61-475f-9b80-a3ed4bb618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3faed1-0b61-475f-9b80-a3ed4bb61851">
      <UserInfo>
        <DisplayName>LoFranco, Kathryn Claire LTC USARMY HQDA DCS G-1 (USA)</DisplayName>
        <AccountId>21</AccountId>
        <AccountType/>
      </UserInfo>
      <UserInfo>
        <DisplayName>Gore, Yolanda D LTC USARMY HQDA DCS G-1 (USA)</DisplayName>
        <AccountId>14</AccountId>
        <AccountType/>
      </UserInfo>
      <UserInfo>
        <DisplayName>Smith, Catherine E LTC USARMY HQDA DCS G-1 (USA)</DisplayName>
        <AccountId>10</AccountId>
        <AccountType/>
      </UserInfo>
      <UserInfo>
        <DisplayName>Olson, Casey CIV USARMY HQDA DCS G-1 (USA)</DisplayName>
        <AccountId>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A40CF-ECBB-42FD-BA66-03932C39681F}">
  <ds:schemaRefs>
    <ds:schemaRef ds:uri="3e3faed1-0b61-475f-9b80-a3ed4bb61851"/>
    <ds:schemaRef ds:uri="a9d94040-8191-4aa7-a2c0-af38a40f39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417797-6676-4C3D-B3C1-22576C88E24E}">
  <ds:schemaRefs>
    <ds:schemaRef ds:uri="http://purl.org/dc/elements/1.1/"/>
    <ds:schemaRef ds:uri="a9d94040-8191-4aa7-a2c0-af38a40f39f3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3e3faed1-0b61-475f-9b80-a3ed4bb61851"/>
  </ds:schemaRefs>
</ds:datastoreItem>
</file>

<file path=customXml/itemProps3.xml><?xml version="1.0" encoding="utf-8"?>
<ds:datastoreItem xmlns:ds="http://schemas.openxmlformats.org/officeDocument/2006/customXml" ds:itemID="{FC63E597-E644-471B-816B-954AE0EACB3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15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 Arial</vt:lpstr>
      <vt:lpstr>Arial</vt:lpstr>
      <vt:lpstr>Calibri</vt:lpstr>
      <vt:lpstr>ZapfDingbats</vt:lpstr>
      <vt:lpstr>24_Office Theme</vt:lpstr>
      <vt:lpstr>21_Office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{0D9B4C41-AE68-E811-814B-005056814A22}</dc:title>
  <dc:subject>TMT Overdue and Due In - ECC:</dc:subject>
  <dc:creator>Smith, Jessica SSG USARMY HQDA DAS (US)</dc:creator>
  <cp:lastModifiedBy>Centeno, Patricia A CIV USARMY MEDCOM HQ (USA)</cp:lastModifiedBy>
  <cp:revision>132</cp:revision>
  <cp:lastPrinted>2023-02-27T20:08:53Z</cp:lastPrinted>
  <dcterms:created xsi:type="dcterms:W3CDTF">2018-10-02T09:47:03Z</dcterms:created>
  <dcterms:modified xsi:type="dcterms:W3CDTF">2024-09-26T21:19:24Z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2018-10-02T00:00:00Z</vt:filetime>
  </property>
  <property fmtid="{D5CDD505-2E9C-101B-9397-08002B2CF9AE}" pid="3" name="Creator">
    <vt:lpwstr>Microsoft Reporting Services 12.0.0.0</vt:lpwstr>
  </property>
  <property fmtid="{D5CDD505-2E9C-101B-9397-08002B2CF9AE}" pid="4" name="LastSaved">
    <vt:filetime>2018-10-02T00:00:00Z</vt:filetime>
  </property>
  <property fmtid="{D5CDD505-2E9C-101B-9397-08002B2CF9AE}" pid="5" name="ContentTypeId">
    <vt:lpwstr>0x0101007FD21BD948F12841B034CCC1F4ABB107</vt:lpwstr>
  </property>
</Properties>
</file>