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
  </p:notesMasterIdLst>
  <p:sldIdLst>
    <p:sldId id="256"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9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B92BE-34C5-4155-8017-F3903846F1D9}"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A891B-14C4-4DBF-BC81-13532C5D4E38}" type="slidenum">
              <a:rPr lang="en-US" smtClean="0"/>
              <a:t>‹#›</a:t>
            </a:fld>
            <a:endParaRPr lang="en-US"/>
          </a:p>
        </p:txBody>
      </p:sp>
    </p:spTree>
    <p:extLst>
      <p:ext uri="{BB962C8B-B14F-4D97-AF65-F5344CB8AC3E}">
        <p14:creationId xmlns:p14="http://schemas.microsoft.com/office/powerpoint/2010/main" val="154564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1E8C8A-FCE8-468F-969B-D549377C76FF}"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307718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E8C8A-FCE8-468F-969B-D549377C76FF}"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49619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E8C8A-FCE8-468F-969B-D549377C76FF}"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75796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5518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Slide Number Placeholder 113">
            <a:extLst>
              <a:ext uri="{FF2B5EF4-FFF2-40B4-BE49-F238E27FC236}">
                <a16:creationId xmlns:a16="http://schemas.microsoft.com/office/drawing/2014/main" id="{BB4A4315-7E05-9181-D910-C4BB57775751}"/>
              </a:ext>
            </a:extLst>
          </p:cNvPr>
          <p:cNvSpPr txBox="1">
            <a:spLocks/>
          </p:cNvSpPr>
          <p:nvPr userDrawn="1"/>
        </p:nvSpPr>
        <p:spPr bwMode="auto">
          <a:xfrm>
            <a:off x="11684003" y="6570669"/>
            <a:ext cx="455084" cy="244475"/>
          </a:xfrm>
          <a:prstGeom prst="rect">
            <a:avLst/>
          </a:prstGeom>
          <a:noFill/>
          <a:ln w="9525">
            <a:noFill/>
            <a:miter lim="800000"/>
            <a:headEnd/>
            <a:tailEnd/>
          </a:ln>
          <a:effectLst/>
        </p:spPr>
        <p:txBody>
          <a:bodyPr lIns="0" tIns="0" rIns="0" bIns="0" anchor="b"/>
          <a:lstStyle/>
          <a:p>
            <a:pPr algn="r" defTabSz="685702">
              <a:defRPr/>
            </a:pPr>
            <a:fld id="{23BA25A4-CA43-42BE-83A0-EDC3A7F85926}" type="slidenum">
              <a:rPr lang="en-US" sz="600" i="1">
                <a:solidFill>
                  <a:srgbClr val="808080"/>
                </a:solidFill>
                <a:cs typeface="Arial" pitchFamily="34" charset="0"/>
              </a:rPr>
              <a:pPr algn="r" defTabSz="685702">
                <a:defRPr/>
              </a:pPr>
              <a:t>‹#›</a:t>
            </a:fld>
            <a:endParaRPr lang="en-US" sz="600" i="1" dirty="0">
              <a:solidFill>
                <a:srgbClr val="808080"/>
              </a:solidFill>
              <a:cs typeface="Arial" pitchFamily="34" charset="0"/>
            </a:endParaRPr>
          </a:p>
        </p:txBody>
      </p:sp>
    </p:spTree>
    <p:extLst>
      <p:ext uri="{BB962C8B-B14F-4D97-AF65-F5344CB8AC3E}">
        <p14:creationId xmlns:p14="http://schemas.microsoft.com/office/powerpoint/2010/main" val="2662007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0928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82260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98062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951945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8906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51154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E8C8A-FCE8-468F-969B-D549377C76FF}"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52415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95320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353951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276121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E8C8A-FCE8-468F-969B-D549377C76FF}"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2851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1E8C8A-FCE8-468F-969B-D549377C76FF}"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80135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1E8C8A-FCE8-468F-969B-D549377C76FF}"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148400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1E8C8A-FCE8-468F-969B-D549377C76FF}"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979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E8C8A-FCE8-468F-969B-D549377C76FF}"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333557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1E8C8A-FCE8-468F-969B-D549377C76FF}"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11979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1E8C8A-FCE8-468F-969B-D549377C76FF}"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79A6-0FF8-405B-A113-50F490163A95}" type="slidenum">
              <a:rPr lang="en-US" smtClean="0"/>
              <a:t>‹#›</a:t>
            </a:fld>
            <a:endParaRPr lang="en-US"/>
          </a:p>
        </p:txBody>
      </p:sp>
    </p:spTree>
    <p:extLst>
      <p:ext uri="{BB962C8B-B14F-4D97-AF65-F5344CB8AC3E}">
        <p14:creationId xmlns:p14="http://schemas.microsoft.com/office/powerpoint/2010/main" val="240832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1E8C8A-FCE8-468F-969B-D549377C76FF}" type="datetimeFigureOut">
              <a:rPr lang="en-US" smtClean="0"/>
              <a:t>3/4/2025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079A6-0FF8-405B-A113-50F490163A95}" type="slidenum">
              <a:rPr lang="en-US" smtClean="0"/>
              <a:t>‹#›</a:t>
            </a:fld>
            <a:endParaRPr lang="en-US"/>
          </a:p>
        </p:txBody>
      </p:sp>
    </p:spTree>
    <p:extLst>
      <p:ext uri="{BB962C8B-B14F-4D97-AF65-F5344CB8AC3E}">
        <p14:creationId xmlns:p14="http://schemas.microsoft.com/office/powerpoint/2010/main" val="33390494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1567C00B-453F-CF67-3379-05764832C8A5}"/>
              </a:ext>
            </a:extLst>
          </p:cNvPr>
          <p:cNvSpPr/>
          <p:nvPr userDrawn="1"/>
        </p:nvSpPr>
        <p:spPr>
          <a:xfrm>
            <a:off x="-11723" y="6476849"/>
            <a:ext cx="12203723"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a:extLst>
              <a:ext uri="{FF2B5EF4-FFF2-40B4-BE49-F238E27FC236}">
                <a16:creationId xmlns:a16="http://schemas.microsoft.com/office/drawing/2014/main" id="{4B5A723F-CED4-164E-1E39-D2D7FC73A90E}"/>
              </a:ext>
            </a:extLst>
          </p:cNvPr>
          <p:cNvGrpSpPr/>
          <p:nvPr userDrawn="1"/>
        </p:nvGrpSpPr>
        <p:grpSpPr>
          <a:xfrm>
            <a:off x="-17360" y="6469686"/>
            <a:ext cx="12235671" cy="173124"/>
            <a:chOff x="-823" y="6639519"/>
            <a:chExt cx="9183128" cy="173124"/>
          </a:xfrm>
        </p:grpSpPr>
        <p:cxnSp>
          <p:nvCxnSpPr>
            <p:cNvPr id="9" name="Straight Connector 8">
              <a:extLst>
                <a:ext uri="{FF2B5EF4-FFF2-40B4-BE49-F238E27FC236}">
                  <a16:creationId xmlns:a16="http://schemas.microsoft.com/office/drawing/2014/main" id="{D2629995-46D6-C227-29F2-494DD9BEA73C}"/>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86454B-C33C-076C-384A-F322D6C10251}"/>
                </a:ext>
              </a:extLst>
            </p:cNvPr>
            <p:cNvSpPr txBox="1"/>
            <p:nvPr userDrawn="1"/>
          </p:nvSpPr>
          <p:spPr>
            <a:xfrm>
              <a:off x="3400361" y="6639519"/>
              <a:ext cx="2398570" cy="173124"/>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WARFIGHTER’S HOME</a:t>
              </a:r>
            </a:p>
          </p:txBody>
        </p:sp>
      </p:grpSp>
      <p:grpSp>
        <p:nvGrpSpPr>
          <p:cNvPr id="11" name="Group 10" hidden="1">
            <a:extLst>
              <a:ext uri="{FF2B5EF4-FFF2-40B4-BE49-F238E27FC236}">
                <a16:creationId xmlns:a16="http://schemas.microsoft.com/office/drawing/2014/main" id="{4ACA503F-0994-D3FA-7DDE-B0E997655765}"/>
              </a:ext>
            </a:extLst>
          </p:cNvPr>
          <p:cNvGrpSpPr/>
          <p:nvPr userDrawn="1"/>
        </p:nvGrpSpPr>
        <p:grpSpPr>
          <a:xfrm>
            <a:off x="-3796121" y="1573213"/>
            <a:ext cx="19784244" cy="4480560"/>
            <a:chOff x="-2847091" y="1573213"/>
            <a:chExt cx="14838183" cy="4480560"/>
          </a:xfrm>
        </p:grpSpPr>
        <p:sp>
          <p:nvSpPr>
            <p:cNvPr id="12" name="Freeform 5">
              <a:extLst>
                <a:ext uri="{FF2B5EF4-FFF2-40B4-BE49-F238E27FC236}">
                  <a16:creationId xmlns:a16="http://schemas.microsoft.com/office/drawing/2014/main" id="{63A9FDFD-044E-4883-3A64-C12D6A1C0EA9}"/>
                </a:ext>
              </a:extLst>
            </p:cNvPr>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6">
              <a:extLst>
                <a:ext uri="{FF2B5EF4-FFF2-40B4-BE49-F238E27FC236}">
                  <a16:creationId xmlns:a16="http://schemas.microsoft.com/office/drawing/2014/main" id="{A9D853EF-C09D-04ED-FBA8-A7BC42DE8B3D}"/>
                </a:ext>
              </a:extLst>
            </p:cNvPr>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7">
              <a:extLst>
                <a:ext uri="{FF2B5EF4-FFF2-40B4-BE49-F238E27FC236}">
                  <a16:creationId xmlns:a16="http://schemas.microsoft.com/office/drawing/2014/main" id="{2A39EBA1-A14C-2951-3C3A-E464C08A2F65}"/>
                </a:ext>
              </a:extLst>
            </p:cNvPr>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8">
              <a:extLst>
                <a:ext uri="{FF2B5EF4-FFF2-40B4-BE49-F238E27FC236}">
                  <a16:creationId xmlns:a16="http://schemas.microsoft.com/office/drawing/2014/main" id="{E9EB623D-87B6-6731-A80D-0201068EB429}"/>
                </a:ext>
              </a:extLst>
            </p:cNvPr>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9">
              <a:extLst>
                <a:ext uri="{FF2B5EF4-FFF2-40B4-BE49-F238E27FC236}">
                  <a16:creationId xmlns:a16="http://schemas.microsoft.com/office/drawing/2014/main" id="{31102457-6CB9-8154-E328-35029BFA594F}"/>
                </a:ext>
              </a:extLst>
            </p:cNvPr>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0">
              <a:extLst>
                <a:ext uri="{FF2B5EF4-FFF2-40B4-BE49-F238E27FC236}">
                  <a16:creationId xmlns:a16="http://schemas.microsoft.com/office/drawing/2014/main" id="{A3700D57-1D08-CA4B-E02E-76007514F63A}"/>
                </a:ext>
              </a:extLst>
            </p:cNvPr>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1">
              <a:extLst>
                <a:ext uri="{FF2B5EF4-FFF2-40B4-BE49-F238E27FC236}">
                  <a16:creationId xmlns:a16="http://schemas.microsoft.com/office/drawing/2014/main" id="{FD9F8EC6-615E-EAEE-79AE-28586E6B0C68}"/>
                </a:ext>
              </a:extLst>
            </p:cNvPr>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12">
              <a:extLst>
                <a:ext uri="{FF2B5EF4-FFF2-40B4-BE49-F238E27FC236}">
                  <a16:creationId xmlns:a16="http://schemas.microsoft.com/office/drawing/2014/main" id="{B15B24A9-A985-1F72-35C3-1DDBE5408F41}"/>
                </a:ext>
              </a:extLst>
            </p:cNvPr>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13">
              <a:extLst>
                <a:ext uri="{FF2B5EF4-FFF2-40B4-BE49-F238E27FC236}">
                  <a16:creationId xmlns:a16="http://schemas.microsoft.com/office/drawing/2014/main" id="{5B485BCA-3BD3-2A3B-17CB-F78DE9F3E4B7}"/>
                </a:ext>
              </a:extLst>
            </p:cNvPr>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14">
              <a:extLst>
                <a:ext uri="{FF2B5EF4-FFF2-40B4-BE49-F238E27FC236}">
                  <a16:creationId xmlns:a16="http://schemas.microsoft.com/office/drawing/2014/main" id="{BFDA5444-6E05-CCBA-7E1C-2C2F02CF337E}"/>
                </a:ext>
              </a:extLst>
            </p:cNvPr>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15">
              <a:extLst>
                <a:ext uri="{FF2B5EF4-FFF2-40B4-BE49-F238E27FC236}">
                  <a16:creationId xmlns:a16="http://schemas.microsoft.com/office/drawing/2014/main" id="{8FAEDC3C-9B7A-B07E-0C0A-9563E99D9E8F}"/>
                </a:ext>
              </a:extLst>
            </p:cNvPr>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16">
              <a:extLst>
                <a:ext uri="{FF2B5EF4-FFF2-40B4-BE49-F238E27FC236}">
                  <a16:creationId xmlns:a16="http://schemas.microsoft.com/office/drawing/2014/main" id="{8F51D385-2E70-3B72-3D57-5E10518D73F4}"/>
                </a:ext>
              </a:extLst>
            </p:cNvPr>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17">
              <a:extLst>
                <a:ext uri="{FF2B5EF4-FFF2-40B4-BE49-F238E27FC236}">
                  <a16:creationId xmlns:a16="http://schemas.microsoft.com/office/drawing/2014/main" id="{CAC336D7-27D7-B284-02FD-60B2D07BDDBD}"/>
                </a:ext>
              </a:extLst>
            </p:cNvPr>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18">
              <a:extLst>
                <a:ext uri="{FF2B5EF4-FFF2-40B4-BE49-F238E27FC236}">
                  <a16:creationId xmlns:a16="http://schemas.microsoft.com/office/drawing/2014/main" id="{A5073E9C-F716-5977-DD7F-E68DB6BA993E}"/>
                </a:ext>
              </a:extLst>
            </p:cNvPr>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19">
              <a:extLst>
                <a:ext uri="{FF2B5EF4-FFF2-40B4-BE49-F238E27FC236}">
                  <a16:creationId xmlns:a16="http://schemas.microsoft.com/office/drawing/2014/main" id="{DE95EC06-8336-4F3B-5CA6-FC629BBD4AFE}"/>
                </a:ext>
              </a:extLst>
            </p:cNvPr>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20">
              <a:extLst>
                <a:ext uri="{FF2B5EF4-FFF2-40B4-BE49-F238E27FC236}">
                  <a16:creationId xmlns:a16="http://schemas.microsoft.com/office/drawing/2014/main" id="{27E8BCCE-B410-9CF6-737B-BB448F994F59}"/>
                </a:ext>
              </a:extLst>
            </p:cNvPr>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21">
              <a:extLst>
                <a:ext uri="{FF2B5EF4-FFF2-40B4-BE49-F238E27FC236}">
                  <a16:creationId xmlns:a16="http://schemas.microsoft.com/office/drawing/2014/main" id="{CDE3A612-87E0-AA7E-1908-EC08E010B0D4}"/>
                </a:ext>
              </a:extLst>
            </p:cNvPr>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Freeform 22">
              <a:extLst>
                <a:ext uri="{FF2B5EF4-FFF2-40B4-BE49-F238E27FC236}">
                  <a16:creationId xmlns:a16="http://schemas.microsoft.com/office/drawing/2014/main" id="{7B6623F4-0C00-A42C-9B18-36B4BF74AFFA}"/>
                </a:ext>
              </a:extLst>
            </p:cNvPr>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23">
              <a:extLst>
                <a:ext uri="{FF2B5EF4-FFF2-40B4-BE49-F238E27FC236}">
                  <a16:creationId xmlns:a16="http://schemas.microsoft.com/office/drawing/2014/main" id="{E1B42DA7-0478-D041-1E18-659699E6C5A4}"/>
                </a:ext>
              </a:extLst>
            </p:cNvPr>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24">
              <a:extLst>
                <a:ext uri="{FF2B5EF4-FFF2-40B4-BE49-F238E27FC236}">
                  <a16:creationId xmlns:a16="http://schemas.microsoft.com/office/drawing/2014/main" id="{56B5F6A8-60F9-CF52-C187-A47F1029CBEA}"/>
                </a:ext>
              </a:extLst>
            </p:cNvPr>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25">
              <a:extLst>
                <a:ext uri="{FF2B5EF4-FFF2-40B4-BE49-F238E27FC236}">
                  <a16:creationId xmlns:a16="http://schemas.microsoft.com/office/drawing/2014/main" id="{853E2E57-E6B8-54D0-1023-948B374EE08F}"/>
                </a:ext>
              </a:extLst>
            </p:cNvPr>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26">
              <a:extLst>
                <a:ext uri="{FF2B5EF4-FFF2-40B4-BE49-F238E27FC236}">
                  <a16:creationId xmlns:a16="http://schemas.microsoft.com/office/drawing/2014/main" id="{53A700D9-CA5A-908F-B324-6694E6C44388}"/>
                </a:ext>
              </a:extLst>
            </p:cNvPr>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27">
              <a:extLst>
                <a:ext uri="{FF2B5EF4-FFF2-40B4-BE49-F238E27FC236}">
                  <a16:creationId xmlns:a16="http://schemas.microsoft.com/office/drawing/2014/main" id="{D2E5E473-89CA-E083-ECFF-07B8D8B38AEF}"/>
                </a:ext>
              </a:extLst>
            </p:cNvPr>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28">
              <a:extLst>
                <a:ext uri="{FF2B5EF4-FFF2-40B4-BE49-F238E27FC236}">
                  <a16:creationId xmlns:a16="http://schemas.microsoft.com/office/drawing/2014/main" id="{01DD6814-CE28-0557-6A63-43CB2FB42E85}"/>
                </a:ext>
              </a:extLst>
            </p:cNvPr>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29">
              <a:extLst>
                <a:ext uri="{FF2B5EF4-FFF2-40B4-BE49-F238E27FC236}">
                  <a16:creationId xmlns:a16="http://schemas.microsoft.com/office/drawing/2014/main" id="{F11F54CB-113D-8147-935D-F3BE0AB9580B}"/>
                </a:ext>
              </a:extLst>
            </p:cNvPr>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30">
              <a:extLst>
                <a:ext uri="{FF2B5EF4-FFF2-40B4-BE49-F238E27FC236}">
                  <a16:creationId xmlns:a16="http://schemas.microsoft.com/office/drawing/2014/main" id="{7D4FB844-D996-2BBC-16A8-B262CF536E69}"/>
                </a:ext>
              </a:extLst>
            </p:cNvPr>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Freeform 31">
              <a:extLst>
                <a:ext uri="{FF2B5EF4-FFF2-40B4-BE49-F238E27FC236}">
                  <a16:creationId xmlns:a16="http://schemas.microsoft.com/office/drawing/2014/main" id="{CACB5FCC-13AC-6256-2D5C-1F5B1CB69388}"/>
                </a:ext>
              </a:extLst>
            </p:cNvPr>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32">
              <a:extLst>
                <a:ext uri="{FF2B5EF4-FFF2-40B4-BE49-F238E27FC236}">
                  <a16:creationId xmlns:a16="http://schemas.microsoft.com/office/drawing/2014/main" id="{92966472-DE76-E855-D2E0-A4777CF25B92}"/>
                </a:ext>
              </a:extLst>
            </p:cNvPr>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33">
              <a:extLst>
                <a:ext uri="{FF2B5EF4-FFF2-40B4-BE49-F238E27FC236}">
                  <a16:creationId xmlns:a16="http://schemas.microsoft.com/office/drawing/2014/main" id="{A51A51BE-AF41-8E23-9EE8-A8AAFAF534B1}"/>
                </a:ext>
              </a:extLst>
            </p:cNvPr>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Freeform 34">
              <a:extLst>
                <a:ext uri="{FF2B5EF4-FFF2-40B4-BE49-F238E27FC236}">
                  <a16:creationId xmlns:a16="http://schemas.microsoft.com/office/drawing/2014/main" id="{8BE53B4C-835D-4D0D-9BFB-8DA3D85125DD}"/>
                </a:ext>
              </a:extLst>
            </p:cNvPr>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35">
              <a:extLst>
                <a:ext uri="{FF2B5EF4-FFF2-40B4-BE49-F238E27FC236}">
                  <a16:creationId xmlns:a16="http://schemas.microsoft.com/office/drawing/2014/main" id="{9E401DD1-63AD-04DF-0D35-A6AB2108919E}"/>
                </a:ext>
              </a:extLst>
            </p:cNvPr>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36">
              <a:extLst>
                <a:ext uri="{FF2B5EF4-FFF2-40B4-BE49-F238E27FC236}">
                  <a16:creationId xmlns:a16="http://schemas.microsoft.com/office/drawing/2014/main" id="{AC6497B1-892F-10BB-1EF6-9719E69DE856}"/>
                </a:ext>
              </a:extLst>
            </p:cNvPr>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Freeform 37">
              <a:extLst>
                <a:ext uri="{FF2B5EF4-FFF2-40B4-BE49-F238E27FC236}">
                  <a16:creationId xmlns:a16="http://schemas.microsoft.com/office/drawing/2014/main" id="{EFC2E75D-7FE9-8DAD-9750-5EB20385BB3D}"/>
                </a:ext>
              </a:extLst>
            </p:cNvPr>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38">
              <a:extLst>
                <a:ext uri="{FF2B5EF4-FFF2-40B4-BE49-F238E27FC236}">
                  <a16:creationId xmlns:a16="http://schemas.microsoft.com/office/drawing/2014/main" id="{07431979-6F0B-47B2-FF11-665E314053B9}"/>
                </a:ext>
              </a:extLst>
            </p:cNvPr>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39">
              <a:extLst>
                <a:ext uri="{FF2B5EF4-FFF2-40B4-BE49-F238E27FC236}">
                  <a16:creationId xmlns:a16="http://schemas.microsoft.com/office/drawing/2014/main" id="{D93B9407-4935-CB64-8CE6-E484ADD68435}"/>
                </a:ext>
              </a:extLst>
            </p:cNvPr>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40">
              <a:extLst>
                <a:ext uri="{FF2B5EF4-FFF2-40B4-BE49-F238E27FC236}">
                  <a16:creationId xmlns:a16="http://schemas.microsoft.com/office/drawing/2014/main" id="{DCCEA58F-D278-FB30-F8AC-BB787645BD86}"/>
                </a:ext>
              </a:extLst>
            </p:cNvPr>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41">
              <a:extLst>
                <a:ext uri="{FF2B5EF4-FFF2-40B4-BE49-F238E27FC236}">
                  <a16:creationId xmlns:a16="http://schemas.microsoft.com/office/drawing/2014/main" id="{A4AEDD96-8CEF-06B5-D481-7391E689B9A9}"/>
                </a:ext>
              </a:extLst>
            </p:cNvPr>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2">
              <a:extLst>
                <a:ext uri="{FF2B5EF4-FFF2-40B4-BE49-F238E27FC236}">
                  <a16:creationId xmlns:a16="http://schemas.microsoft.com/office/drawing/2014/main" id="{6FB61F11-75DB-2BC3-4599-07777069F169}"/>
                </a:ext>
              </a:extLst>
            </p:cNvPr>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43">
              <a:extLst>
                <a:ext uri="{FF2B5EF4-FFF2-40B4-BE49-F238E27FC236}">
                  <a16:creationId xmlns:a16="http://schemas.microsoft.com/office/drawing/2014/main" id="{291DE570-8BB2-24AF-C233-F01370111037}"/>
                </a:ext>
              </a:extLst>
            </p:cNvPr>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44">
              <a:extLst>
                <a:ext uri="{FF2B5EF4-FFF2-40B4-BE49-F238E27FC236}">
                  <a16:creationId xmlns:a16="http://schemas.microsoft.com/office/drawing/2014/main" id="{FEAFF2E6-1B4E-3F54-9610-2D578C695CAA}"/>
                </a:ext>
              </a:extLst>
            </p:cNvPr>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45">
              <a:extLst>
                <a:ext uri="{FF2B5EF4-FFF2-40B4-BE49-F238E27FC236}">
                  <a16:creationId xmlns:a16="http://schemas.microsoft.com/office/drawing/2014/main" id="{D522CE10-EBC5-C6D2-4A91-D2E2ACD6FC03}"/>
                </a:ext>
              </a:extLst>
            </p:cNvPr>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46">
              <a:extLst>
                <a:ext uri="{FF2B5EF4-FFF2-40B4-BE49-F238E27FC236}">
                  <a16:creationId xmlns:a16="http://schemas.microsoft.com/office/drawing/2014/main" id="{967ABB6D-EA38-C038-6A6F-968CEE7E27CF}"/>
                </a:ext>
              </a:extLst>
            </p:cNvPr>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47">
              <a:extLst>
                <a:ext uri="{FF2B5EF4-FFF2-40B4-BE49-F238E27FC236}">
                  <a16:creationId xmlns:a16="http://schemas.microsoft.com/office/drawing/2014/main" id="{58076E70-07B0-49FC-E622-BB3431680EF3}"/>
                </a:ext>
              </a:extLst>
            </p:cNvPr>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48">
              <a:extLst>
                <a:ext uri="{FF2B5EF4-FFF2-40B4-BE49-F238E27FC236}">
                  <a16:creationId xmlns:a16="http://schemas.microsoft.com/office/drawing/2014/main" id="{C64E87DD-9998-67FD-93F2-D5FF5842D6C8}"/>
                </a:ext>
              </a:extLst>
            </p:cNvPr>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49">
              <a:extLst>
                <a:ext uri="{FF2B5EF4-FFF2-40B4-BE49-F238E27FC236}">
                  <a16:creationId xmlns:a16="http://schemas.microsoft.com/office/drawing/2014/main" id="{34F4C786-11F5-E116-44D9-7E429013B4A2}"/>
                </a:ext>
              </a:extLst>
            </p:cNvPr>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50">
              <a:extLst>
                <a:ext uri="{FF2B5EF4-FFF2-40B4-BE49-F238E27FC236}">
                  <a16:creationId xmlns:a16="http://schemas.microsoft.com/office/drawing/2014/main" id="{E96D37A6-D042-85D7-1F0F-E4052BFD3AEF}"/>
                </a:ext>
              </a:extLst>
            </p:cNvPr>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51">
              <a:extLst>
                <a:ext uri="{FF2B5EF4-FFF2-40B4-BE49-F238E27FC236}">
                  <a16:creationId xmlns:a16="http://schemas.microsoft.com/office/drawing/2014/main" id="{F7C4CA9B-C928-705E-9A04-ACC902548130}"/>
                </a:ext>
              </a:extLst>
            </p:cNvPr>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52">
              <a:extLst>
                <a:ext uri="{FF2B5EF4-FFF2-40B4-BE49-F238E27FC236}">
                  <a16:creationId xmlns:a16="http://schemas.microsoft.com/office/drawing/2014/main" id="{CADFD7F2-AD53-7A9B-6E1B-3BA9EA702326}"/>
                </a:ext>
              </a:extLst>
            </p:cNvPr>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53">
              <a:extLst>
                <a:ext uri="{FF2B5EF4-FFF2-40B4-BE49-F238E27FC236}">
                  <a16:creationId xmlns:a16="http://schemas.microsoft.com/office/drawing/2014/main" id="{92171A20-9B06-4756-4A1E-90D11C16D4C0}"/>
                </a:ext>
              </a:extLst>
            </p:cNvPr>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54">
              <a:extLst>
                <a:ext uri="{FF2B5EF4-FFF2-40B4-BE49-F238E27FC236}">
                  <a16:creationId xmlns:a16="http://schemas.microsoft.com/office/drawing/2014/main" id="{6BC79F0C-1357-DC6D-BE60-BB799530F2BA}"/>
                </a:ext>
              </a:extLst>
            </p:cNvPr>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55">
              <a:extLst>
                <a:ext uri="{FF2B5EF4-FFF2-40B4-BE49-F238E27FC236}">
                  <a16:creationId xmlns:a16="http://schemas.microsoft.com/office/drawing/2014/main" id="{31AC6213-4C09-2721-36A1-85AD3A1AFAE0}"/>
                </a:ext>
              </a:extLst>
            </p:cNvPr>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56">
              <a:extLst>
                <a:ext uri="{FF2B5EF4-FFF2-40B4-BE49-F238E27FC236}">
                  <a16:creationId xmlns:a16="http://schemas.microsoft.com/office/drawing/2014/main" id="{8AFE03ED-0D8E-D1E5-0B31-54452C6E15C0}"/>
                </a:ext>
              </a:extLst>
            </p:cNvPr>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57">
              <a:extLst>
                <a:ext uri="{FF2B5EF4-FFF2-40B4-BE49-F238E27FC236}">
                  <a16:creationId xmlns:a16="http://schemas.microsoft.com/office/drawing/2014/main" id="{89F03D04-5CC3-A3CB-FD3D-05613FC6412C}"/>
                </a:ext>
              </a:extLst>
            </p:cNvPr>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58">
              <a:extLst>
                <a:ext uri="{FF2B5EF4-FFF2-40B4-BE49-F238E27FC236}">
                  <a16:creationId xmlns:a16="http://schemas.microsoft.com/office/drawing/2014/main" id="{734E0814-693C-43AA-57F1-480BCAF52DC9}"/>
                </a:ext>
              </a:extLst>
            </p:cNvPr>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59">
              <a:extLst>
                <a:ext uri="{FF2B5EF4-FFF2-40B4-BE49-F238E27FC236}">
                  <a16:creationId xmlns:a16="http://schemas.microsoft.com/office/drawing/2014/main" id="{FF387934-053C-DC2C-D436-0CA5F5D46A6D}"/>
                </a:ext>
              </a:extLst>
            </p:cNvPr>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60">
              <a:extLst>
                <a:ext uri="{FF2B5EF4-FFF2-40B4-BE49-F238E27FC236}">
                  <a16:creationId xmlns:a16="http://schemas.microsoft.com/office/drawing/2014/main" id="{2310B20A-590E-0C87-D101-AD8DDB2D2C22}"/>
                </a:ext>
              </a:extLst>
            </p:cNvPr>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61">
              <a:extLst>
                <a:ext uri="{FF2B5EF4-FFF2-40B4-BE49-F238E27FC236}">
                  <a16:creationId xmlns:a16="http://schemas.microsoft.com/office/drawing/2014/main" id="{C168AB63-5B8F-28CF-C689-294EDE8C3D36}"/>
                </a:ext>
              </a:extLst>
            </p:cNvPr>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62">
              <a:extLst>
                <a:ext uri="{FF2B5EF4-FFF2-40B4-BE49-F238E27FC236}">
                  <a16:creationId xmlns:a16="http://schemas.microsoft.com/office/drawing/2014/main" id="{0071AEAF-4649-05A4-AA03-94EC518D3EF2}"/>
                </a:ext>
              </a:extLst>
            </p:cNvPr>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63">
              <a:extLst>
                <a:ext uri="{FF2B5EF4-FFF2-40B4-BE49-F238E27FC236}">
                  <a16:creationId xmlns:a16="http://schemas.microsoft.com/office/drawing/2014/main" id="{40A78950-6428-0C92-6DBD-84E6A2DD29C7}"/>
                </a:ext>
              </a:extLst>
            </p:cNvPr>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64">
              <a:extLst>
                <a:ext uri="{FF2B5EF4-FFF2-40B4-BE49-F238E27FC236}">
                  <a16:creationId xmlns:a16="http://schemas.microsoft.com/office/drawing/2014/main" id="{20E16F70-AAAA-A247-0597-0D4D873D8B3D}"/>
                </a:ext>
              </a:extLst>
            </p:cNvPr>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65">
              <a:extLst>
                <a:ext uri="{FF2B5EF4-FFF2-40B4-BE49-F238E27FC236}">
                  <a16:creationId xmlns:a16="http://schemas.microsoft.com/office/drawing/2014/main" id="{A0F9C866-6BEB-F25F-E5D8-3BC14A64D88B}"/>
                </a:ext>
              </a:extLst>
            </p:cNvPr>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66">
              <a:extLst>
                <a:ext uri="{FF2B5EF4-FFF2-40B4-BE49-F238E27FC236}">
                  <a16:creationId xmlns:a16="http://schemas.microsoft.com/office/drawing/2014/main" id="{6DA0B7EB-7677-A477-ADD9-12D5BFE90068}"/>
                </a:ext>
              </a:extLst>
            </p:cNvPr>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67">
              <a:extLst>
                <a:ext uri="{FF2B5EF4-FFF2-40B4-BE49-F238E27FC236}">
                  <a16:creationId xmlns:a16="http://schemas.microsoft.com/office/drawing/2014/main" id="{03121556-E618-D38D-1287-E77168CF2439}"/>
                </a:ext>
              </a:extLst>
            </p:cNvPr>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68">
              <a:extLst>
                <a:ext uri="{FF2B5EF4-FFF2-40B4-BE49-F238E27FC236}">
                  <a16:creationId xmlns:a16="http://schemas.microsoft.com/office/drawing/2014/main" id="{63F5CE06-3A81-E71D-03F4-ED650C511CE7}"/>
                </a:ext>
              </a:extLst>
            </p:cNvPr>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69">
              <a:extLst>
                <a:ext uri="{FF2B5EF4-FFF2-40B4-BE49-F238E27FC236}">
                  <a16:creationId xmlns:a16="http://schemas.microsoft.com/office/drawing/2014/main" id="{DC69F7F7-C22D-B693-B0A0-752894949917}"/>
                </a:ext>
              </a:extLst>
            </p:cNvPr>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70">
              <a:extLst>
                <a:ext uri="{FF2B5EF4-FFF2-40B4-BE49-F238E27FC236}">
                  <a16:creationId xmlns:a16="http://schemas.microsoft.com/office/drawing/2014/main" id="{E871385C-019D-DB12-108D-D8B5964F0C68}"/>
                </a:ext>
              </a:extLst>
            </p:cNvPr>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1">
              <a:extLst>
                <a:ext uri="{FF2B5EF4-FFF2-40B4-BE49-F238E27FC236}">
                  <a16:creationId xmlns:a16="http://schemas.microsoft.com/office/drawing/2014/main" id="{FCE9B109-EDEA-4768-54D6-12A98F5F3BD3}"/>
                </a:ext>
              </a:extLst>
            </p:cNvPr>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72">
              <a:extLst>
                <a:ext uri="{FF2B5EF4-FFF2-40B4-BE49-F238E27FC236}">
                  <a16:creationId xmlns:a16="http://schemas.microsoft.com/office/drawing/2014/main" id="{2EA4FDEF-A071-A76D-33D2-4DA2736FE595}"/>
                </a:ext>
              </a:extLst>
            </p:cNvPr>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73">
              <a:extLst>
                <a:ext uri="{FF2B5EF4-FFF2-40B4-BE49-F238E27FC236}">
                  <a16:creationId xmlns:a16="http://schemas.microsoft.com/office/drawing/2014/main" id="{863DE1B0-2AF4-9C10-2074-9D71E46C224D}"/>
                </a:ext>
              </a:extLst>
            </p:cNvPr>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74">
              <a:extLst>
                <a:ext uri="{FF2B5EF4-FFF2-40B4-BE49-F238E27FC236}">
                  <a16:creationId xmlns:a16="http://schemas.microsoft.com/office/drawing/2014/main" id="{46F9DD3F-4EC5-082C-1704-EB4796825FF1}"/>
                </a:ext>
              </a:extLst>
            </p:cNvPr>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75">
              <a:extLst>
                <a:ext uri="{FF2B5EF4-FFF2-40B4-BE49-F238E27FC236}">
                  <a16:creationId xmlns:a16="http://schemas.microsoft.com/office/drawing/2014/main" id="{6DB244D0-A59B-39B4-FDFE-56D1A9AA0E37}"/>
                </a:ext>
              </a:extLst>
            </p:cNvPr>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76">
              <a:extLst>
                <a:ext uri="{FF2B5EF4-FFF2-40B4-BE49-F238E27FC236}">
                  <a16:creationId xmlns:a16="http://schemas.microsoft.com/office/drawing/2014/main" id="{B21118CD-1886-844F-8AD7-59DAFDAAFCB9}"/>
                </a:ext>
              </a:extLst>
            </p:cNvPr>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77">
              <a:extLst>
                <a:ext uri="{FF2B5EF4-FFF2-40B4-BE49-F238E27FC236}">
                  <a16:creationId xmlns:a16="http://schemas.microsoft.com/office/drawing/2014/main" id="{A92615FF-4EB5-31E2-5DF1-28313C49792D}"/>
                </a:ext>
              </a:extLst>
            </p:cNvPr>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78">
              <a:extLst>
                <a:ext uri="{FF2B5EF4-FFF2-40B4-BE49-F238E27FC236}">
                  <a16:creationId xmlns:a16="http://schemas.microsoft.com/office/drawing/2014/main" id="{CBD5371F-7B83-BF7F-1D8F-E75606C523E2}"/>
                </a:ext>
              </a:extLst>
            </p:cNvPr>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79">
              <a:extLst>
                <a:ext uri="{FF2B5EF4-FFF2-40B4-BE49-F238E27FC236}">
                  <a16:creationId xmlns:a16="http://schemas.microsoft.com/office/drawing/2014/main" id="{6300813F-5075-A57C-AD0D-9901D5586145}"/>
                </a:ext>
              </a:extLst>
            </p:cNvPr>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80">
              <a:extLst>
                <a:ext uri="{FF2B5EF4-FFF2-40B4-BE49-F238E27FC236}">
                  <a16:creationId xmlns:a16="http://schemas.microsoft.com/office/drawing/2014/main" id="{A2AE8C2F-CA66-E9D9-1025-C0C385456C3D}"/>
                </a:ext>
              </a:extLst>
            </p:cNvPr>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81">
              <a:extLst>
                <a:ext uri="{FF2B5EF4-FFF2-40B4-BE49-F238E27FC236}">
                  <a16:creationId xmlns:a16="http://schemas.microsoft.com/office/drawing/2014/main" id="{F29F20C9-E24F-036D-5516-C43CA860283A}"/>
                </a:ext>
              </a:extLst>
            </p:cNvPr>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82">
              <a:extLst>
                <a:ext uri="{FF2B5EF4-FFF2-40B4-BE49-F238E27FC236}">
                  <a16:creationId xmlns:a16="http://schemas.microsoft.com/office/drawing/2014/main" id="{3E4F98CB-4B20-743A-C15D-2F705DA64E57}"/>
                </a:ext>
              </a:extLst>
            </p:cNvPr>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83">
              <a:extLst>
                <a:ext uri="{FF2B5EF4-FFF2-40B4-BE49-F238E27FC236}">
                  <a16:creationId xmlns:a16="http://schemas.microsoft.com/office/drawing/2014/main" id="{F83F15E1-634D-3FB0-E841-033D7BA6B54A}"/>
                </a:ext>
              </a:extLst>
            </p:cNvPr>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84">
              <a:extLst>
                <a:ext uri="{FF2B5EF4-FFF2-40B4-BE49-F238E27FC236}">
                  <a16:creationId xmlns:a16="http://schemas.microsoft.com/office/drawing/2014/main" id="{A788660C-E3C9-1BC1-4E20-89F4E9ACA5A9}"/>
                </a:ext>
              </a:extLst>
            </p:cNvPr>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85">
              <a:extLst>
                <a:ext uri="{FF2B5EF4-FFF2-40B4-BE49-F238E27FC236}">
                  <a16:creationId xmlns:a16="http://schemas.microsoft.com/office/drawing/2014/main" id="{477C3E2D-5B9B-604E-1D0F-E4F647BA8A87}"/>
                </a:ext>
              </a:extLst>
            </p:cNvPr>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86">
              <a:extLst>
                <a:ext uri="{FF2B5EF4-FFF2-40B4-BE49-F238E27FC236}">
                  <a16:creationId xmlns:a16="http://schemas.microsoft.com/office/drawing/2014/main" id="{169F7872-B6B9-3237-E89B-236556F57D19}"/>
                </a:ext>
              </a:extLst>
            </p:cNvPr>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87">
              <a:extLst>
                <a:ext uri="{FF2B5EF4-FFF2-40B4-BE49-F238E27FC236}">
                  <a16:creationId xmlns:a16="http://schemas.microsoft.com/office/drawing/2014/main" id="{DB79C5C4-08CC-A178-0E75-06F99E780668}"/>
                </a:ext>
              </a:extLst>
            </p:cNvPr>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88">
              <a:extLst>
                <a:ext uri="{FF2B5EF4-FFF2-40B4-BE49-F238E27FC236}">
                  <a16:creationId xmlns:a16="http://schemas.microsoft.com/office/drawing/2014/main" id="{CF28D9FB-6CB6-9A3C-3F98-82E6E4591320}"/>
                </a:ext>
              </a:extLst>
            </p:cNvPr>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89">
              <a:extLst>
                <a:ext uri="{FF2B5EF4-FFF2-40B4-BE49-F238E27FC236}">
                  <a16:creationId xmlns:a16="http://schemas.microsoft.com/office/drawing/2014/main" id="{05D638A4-31FB-2DD2-6839-B18484183490}"/>
                </a:ext>
              </a:extLst>
            </p:cNvPr>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90">
              <a:extLst>
                <a:ext uri="{FF2B5EF4-FFF2-40B4-BE49-F238E27FC236}">
                  <a16:creationId xmlns:a16="http://schemas.microsoft.com/office/drawing/2014/main" id="{D6A9000D-FDA4-3C7C-3D5A-B273C85F23CB}"/>
                </a:ext>
              </a:extLst>
            </p:cNvPr>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91">
              <a:extLst>
                <a:ext uri="{FF2B5EF4-FFF2-40B4-BE49-F238E27FC236}">
                  <a16:creationId xmlns:a16="http://schemas.microsoft.com/office/drawing/2014/main" id="{5DD7A419-9E35-A71F-CD20-EEFBCAC9924A}"/>
                </a:ext>
              </a:extLst>
            </p:cNvPr>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92">
              <a:extLst>
                <a:ext uri="{FF2B5EF4-FFF2-40B4-BE49-F238E27FC236}">
                  <a16:creationId xmlns:a16="http://schemas.microsoft.com/office/drawing/2014/main" id="{11D8DF82-A3B5-C36E-18A5-E29F66172848}"/>
                </a:ext>
              </a:extLst>
            </p:cNvPr>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93">
              <a:extLst>
                <a:ext uri="{FF2B5EF4-FFF2-40B4-BE49-F238E27FC236}">
                  <a16:creationId xmlns:a16="http://schemas.microsoft.com/office/drawing/2014/main" id="{9F6A7E2D-E8C1-94F1-72E6-5BD43838174E}"/>
                </a:ext>
              </a:extLst>
            </p:cNvPr>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94">
              <a:extLst>
                <a:ext uri="{FF2B5EF4-FFF2-40B4-BE49-F238E27FC236}">
                  <a16:creationId xmlns:a16="http://schemas.microsoft.com/office/drawing/2014/main" id="{D6D958FF-BA02-77E3-2056-BB7D7E6B8215}"/>
                </a:ext>
              </a:extLst>
            </p:cNvPr>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95">
              <a:extLst>
                <a:ext uri="{FF2B5EF4-FFF2-40B4-BE49-F238E27FC236}">
                  <a16:creationId xmlns:a16="http://schemas.microsoft.com/office/drawing/2014/main" id="{03E9186D-6A8A-183A-5D5F-38A1A6CBEBC8}"/>
                </a:ext>
              </a:extLst>
            </p:cNvPr>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96">
              <a:extLst>
                <a:ext uri="{FF2B5EF4-FFF2-40B4-BE49-F238E27FC236}">
                  <a16:creationId xmlns:a16="http://schemas.microsoft.com/office/drawing/2014/main" id="{0F149BC1-0F80-2B33-3673-49D7AF2BBE38}"/>
                </a:ext>
              </a:extLst>
            </p:cNvPr>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97">
              <a:extLst>
                <a:ext uri="{FF2B5EF4-FFF2-40B4-BE49-F238E27FC236}">
                  <a16:creationId xmlns:a16="http://schemas.microsoft.com/office/drawing/2014/main" id="{46F8523D-570D-9E26-7EBD-4E52EAAFF244}"/>
                </a:ext>
              </a:extLst>
            </p:cNvPr>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98">
              <a:extLst>
                <a:ext uri="{FF2B5EF4-FFF2-40B4-BE49-F238E27FC236}">
                  <a16:creationId xmlns:a16="http://schemas.microsoft.com/office/drawing/2014/main" id="{CE1B69A3-5E00-BEDB-BF41-1EBE8ED4D712}"/>
                </a:ext>
              </a:extLst>
            </p:cNvPr>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99">
              <a:extLst>
                <a:ext uri="{FF2B5EF4-FFF2-40B4-BE49-F238E27FC236}">
                  <a16:creationId xmlns:a16="http://schemas.microsoft.com/office/drawing/2014/main" id="{6B529862-1EF9-FC5C-F244-681713D65685}"/>
                </a:ext>
              </a:extLst>
            </p:cNvPr>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100">
              <a:extLst>
                <a:ext uri="{FF2B5EF4-FFF2-40B4-BE49-F238E27FC236}">
                  <a16:creationId xmlns:a16="http://schemas.microsoft.com/office/drawing/2014/main" id="{FD25F47C-E6B2-3601-78C4-7A2B2C03B850}"/>
                </a:ext>
              </a:extLst>
            </p:cNvPr>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101">
              <a:extLst>
                <a:ext uri="{FF2B5EF4-FFF2-40B4-BE49-F238E27FC236}">
                  <a16:creationId xmlns:a16="http://schemas.microsoft.com/office/drawing/2014/main" id="{5C2A797B-6623-E67F-8F6B-B53779741679}"/>
                </a:ext>
              </a:extLst>
            </p:cNvPr>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102">
              <a:extLst>
                <a:ext uri="{FF2B5EF4-FFF2-40B4-BE49-F238E27FC236}">
                  <a16:creationId xmlns:a16="http://schemas.microsoft.com/office/drawing/2014/main" id="{708122E0-CBD5-C2CB-0D7E-E90C888F8065}"/>
                </a:ext>
              </a:extLst>
            </p:cNvPr>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103">
              <a:extLst>
                <a:ext uri="{FF2B5EF4-FFF2-40B4-BE49-F238E27FC236}">
                  <a16:creationId xmlns:a16="http://schemas.microsoft.com/office/drawing/2014/main" id="{9B1DBDEA-2341-8119-8AA1-B2FEBD546FEA}"/>
                </a:ext>
              </a:extLst>
            </p:cNvPr>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104">
              <a:extLst>
                <a:ext uri="{FF2B5EF4-FFF2-40B4-BE49-F238E27FC236}">
                  <a16:creationId xmlns:a16="http://schemas.microsoft.com/office/drawing/2014/main" id="{62A481B4-E9AC-BA37-EC49-38C2FCD86C35}"/>
                </a:ext>
              </a:extLst>
            </p:cNvPr>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105">
              <a:extLst>
                <a:ext uri="{FF2B5EF4-FFF2-40B4-BE49-F238E27FC236}">
                  <a16:creationId xmlns:a16="http://schemas.microsoft.com/office/drawing/2014/main" id="{C08FB20A-59FF-0216-A839-9131F2667232}"/>
                </a:ext>
              </a:extLst>
            </p:cNvPr>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Freeform 106">
              <a:extLst>
                <a:ext uri="{FF2B5EF4-FFF2-40B4-BE49-F238E27FC236}">
                  <a16:creationId xmlns:a16="http://schemas.microsoft.com/office/drawing/2014/main" id="{0F2F4ED0-3AF3-A042-5707-0778FFDD9B03}"/>
                </a:ext>
              </a:extLst>
            </p:cNvPr>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107">
              <a:extLst>
                <a:ext uri="{FF2B5EF4-FFF2-40B4-BE49-F238E27FC236}">
                  <a16:creationId xmlns:a16="http://schemas.microsoft.com/office/drawing/2014/main" id="{1F5E01A0-278D-D1B7-D2E7-008010A48EEF}"/>
                </a:ext>
              </a:extLst>
            </p:cNvPr>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108">
              <a:extLst>
                <a:ext uri="{FF2B5EF4-FFF2-40B4-BE49-F238E27FC236}">
                  <a16:creationId xmlns:a16="http://schemas.microsoft.com/office/drawing/2014/main" id="{7FC74B5E-524C-FDA8-72B3-D0CB9CF4118F}"/>
                </a:ext>
              </a:extLst>
            </p:cNvPr>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109">
              <a:extLst>
                <a:ext uri="{FF2B5EF4-FFF2-40B4-BE49-F238E27FC236}">
                  <a16:creationId xmlns:a16="http://schemas.microsoft.com/office/drawing/2014/main" id="{8AA95080-32B6-BDF0-CD6C-49FAFEEF2B5F}"/>
                </a:ext>
              </a:extLst>
            </p:cNvPr>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110">
              <a:extLst>
                <a:ext uri="{FF2B5EF4-FFF2-40B4-BE49-F238E27FC236}">
                  <a16:creationId xmlns:a16="http://schemas.microsoft.com/office/drawing/2014/main" id="{65EE7FD3-EBB9-98DE-DA01-DFEE6FC04D59}"/>
                </a:ext>
              </a:extLst>
            </p:cNvPr>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111">
              <a:extLst>
                <a:ext uri="{FF2B5EF4-FFF2-40B4-BE49-F238E27FC236}">
                  <a16:creationId xmlns:a16="http://schemas.microsoft.com/office/drawing/2014/main" id="{F1E14344-1C7E-52ED-58EB-0978D833C6B2}"/>
                </a:ext>
              </a:extLst>
            </p:cNvPr>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112">
              <a:extLst>
                <a:ext uri="{FF2B5EF4-FFF2-40B4-BE49-F238E27FC236}">
                  <a16:creationId xmlns:a16="http://schemas.microsoft.com/office/drawing/2014/main" id="{6D19E39C-0B23-D7E6-FBB6-CFF900A91DE4}"/>
                </a:ext>
              </a:extLst>
            </p:cNvPr>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113">
              <a:extLst>
                <a:ext uri="{FF2B5EF4-FFF2-40B4-BE49-F238E27FC236}">
                  <a16:creationId xmlns:a16="http://schemas.microsoft.com/office/drawing/2014/main" id="{43372C32-E5E0-1BD9-E73B-5E02434F92A6}"/>
                </a:ext>
              </a:extLst>
            </p:cNvPr>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114">
              <a:extLst>
                <a:ext uri="{FF2B5EF4-FFF2-40B4-BE49-F238E27FC236}">
                  <a16:creationId xmlns:a16="http://schemas.microsoft.com/office/drawing/2014/main" id="{143346B7-00C0-E760-6EA8-E645328F5D8A}"/>
                </a:ext>
              </a:extLst>
            </p:cNvPr>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115">
              <a:extLst>
                <a:ext uri="{FF2B5EF4-FFF2-40B4-BE49-F238E27FC236}">
                  <a16:creationId xmlns:a16="http://schemas.microsoft.com/office/drawing/2014/main" id="{898B0D72-A36B-6310-FA13-561FC5121B72}"/>
                </a:ext>
              </a:extLst>
            </p:cNvPr>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116">
              <a:extLst>
                <a:ext uri="{FF2B5EF4-FFF2-40B4-BE49-F238E27FC236}">
                  <a16:creationId xmlns:a16="http://schemas.microsoft.com/office/drawing/2014/main" id="{D9C135C3-83DB-6E39-0388-7C601906F636}"/>
                </a:ext>
              </a:extLst>
            </p:cNvPr>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117">
              <a:extLst>
                <a:ext uri="{FF2B5EF4-FFF2-40B4-BE49-F238E27FC236}">
                  <a16:creationId xmlns:a16="http://schemas.microsoft.com/office/drawing/2014/main" id="{1C4102D3-125B-DA2B-4C99-184C78E940C5}"/>
                </a:ext>
              </a:extLst>
            </p:cNvPr>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118">
              <a:extLst>
                <a:ext uri="{FF2B5EF4-FFF2-40B4-BE49-F238E27FC236}">
                  <a16:creationId xmlns:a16="http://schemas.microsoft.com/office/drawing/2014/main" id="{447F4805-3FA0-B5EA-7159-D7F194ED7423}"/>
                </a:ext>
              </a:extLst>
            </p:cNvPr>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119">
              <a:extLst>
                <a:ext uri="{FF2B5EF4-FFF2-40B4-BE49-F238E27FC236}">
                  <a16:creationId xmlns:a16="http://schemas.microsoft.com/office/drawing/2014/main" id="{58B395E9-8FB1-523F-FB39-582DA38B0B72}"/>
                </a:ext>
              </a:extLst>
            </p:cNvPr>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120">
              <a:extLst>
                <a:ext uri="{FF2B5EF4-FFF2-40B4-BE49-F238E27FC236}">
                  <a16:creationId xmlns:a16="http://schemas.microsoft.com/office/drawing/2014/main" id="{6FB87CFD-4B8E-771E-DA59-B02C743413DB}"/>
                </a:ext>
              </a:extLst>
            </p:cNvPr>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121">
              <a:extLst>
                <a:ext uri="{FF2B5EF4-FFF2-40B4-BE49-F238E27FC236}">
                  <a16:creationId xmlns:a16="http://schemas.microsoft.com/office/drawing/2014/main" id="{A60D4585-9CD7-B444-37B0-21ADAD169DBE}"/>
                </a:ext>
              </a:extLst>
            </p:cNvPr>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122">
              <a:extLst>
                <a:ext uri="{FF2B5EF4-FFF2-40B4-BE49-F238E27FC236}">
                  <a16:creationId xmlns:a16="http://schemas.microsoft.com/office/drawing/2014/main" id="{64911846-958A-D5F4-BDA2-6C364F49D029}"/>
                </a:ext>
              </a:extLst>
            </p:cNvPr>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123">
              <a:extLst>
                <a:ext uri="{FF2B5EF4-FFF2-40B4-BE49-F238E27FC236}">
                  <a16:creationId xmlns:a16="http://schemas.microsoft.com/office/drawing/2014/main" id="{09E35046-AB4F-5549-CAFD-EE5E7558CDE7}"/>
                </a:ext>
              </a:extLst>
            </p:cNvPr>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124">
              <a:extLst>
                <a:ext uri="{FF2B5EF4-FFF2-40B4-BE49-F238E27FC236}">
                  <a16:creationId xmlns:a16="http://schemas.microsoft.com/office/drawing/2014/main" id="{B3E225AA-CA5D-9293-ABC4-E17628CAEB8F}"/>
                </a:ext>
              </a:extLst>
            </p:cNvPr>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125">
              <a:extLst>
                <a:ext uri="{FF2B5EF4-FFF2-40B4-BE49-F238E27FC236}">
                  <a16:creationId xmlns:a16="http://schemas.microsoft.com/office/drawing/2014/main" id="{B03F0162-7E2C-6378-3C17-2AA64C1C4C62}"/>
                </a:ext>
              </a:extLst>
            </p:cNvPr>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126">
              <a:extLst>
                <a:ext uri="{FF2B5EF4-FFF2-40B4-BE49-F238E27FC236}">
                  <a16:creationId xmlns:a16="http://schemas.microsoft.com/office/drawing/2014/main" id="{C0434FE9-A7AC-0D8D-251A-67A19E6662D7}"/>
                </a:ext>
              </a:extLst>
            </p:cNvPr>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127">
              <a:extLst>
                <a:ext uri="{FF2B5EF4-FFF2-40B4-BE49-F238E27FC236}">
                  <a16:creationId xmlns:a16="http://schemas.microsoft.com/office/drawing/2014/main" id="{9AC12195-F0C3-2333-3563-8EBFEEF92F96}"/>
                </a:ext>
              </a:extLst>
            </p:cNvPr>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Freeform 128">
              <a:extLst>
                <a:ext uri="{FF2B5EF4-FFF2-40B4-BE49-F238E27FC236}">
                  <a16:creationId xmlns:a16="http://schemas.microsoft.com/office/drawing/2014/main" id="{EBEC9652-BF70-37BB-80B7-F4F3F81D71E1}"/>
                </a:ext>
              </a:extLst>
            </p:cNvPr>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129">
              <a:extLst>
                <a:ext uri="{FF2B5EF4-FFF2-40B4-BE49-F238E27FC236}">
                  <a16:creationId xmlns:a16="http://schemas.microsoft.com/office/drawing/2014/main" id="{ED1EBD4A-B81F-F121-13CD-53C98DC83896}"/>
                </a:ext>
              </a:extLst>
            </p:cNvPr>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130">
              <a:extLst>
                <a:ext uri="{FF2B5EF4-FFF2-40B4-BE49-F238E27FC236}">
                  <a16:creationId xmlns:a16="http://schemas.microsoft.com/office/drawing/2014/main" id="{31297ECE-E912-F766-AD24-00607E4ED7FF}"/>
                </a:ext>
              </a:extLst>
            </p:cNvPr>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131">
              <a:extLst>
                <a:ext uri="{FF2B5EF4-FFF2-40B4-BE49-F238E27FC236}">
                  <a16:creationId xmlns:a16="http://schemas.microsoft.com/office/drawing/2014/main" id="{73B7534E-9316-BCA1-FCE9-B97C89847A25}"/>
                </a:ext>
              </a:extLst>
            </p:cNvPr>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132">
              <a:extLst>
                <a:ext uri="{FF2B5EF4-FFF2-40B4-BE49-F238E27FC236}">
                  <a16:creationId xmlns:a16="http://schemas.microsoft.com/office/drawing/2014/main" id="{CEC8E89B-7FB0-2ACB-59A9-5335090284A1}"/>
                </a:ext>
              </a:extLst>
            </p:cNvPr>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134">
              <a:extLst>
                <a:ext uri="{FF2B5EF4-FFF2-40B4-BE49-F238E27FC236}">
                  <a16:creationId xmlns:a16="http://schemas.microsoft.com/office/drawing/2014/main" id="{5EFD6D37-46CD-055E-EE5C-75C542646806}"/>
                </a:ext>
              </a:extLst>
            </p:cNvPr>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135">
              <a:extLst>
                <a:ext uri="{FF2B5EF4-FFF2-40B4-BE49-F238E27FC236}">
                  <a16:creationId xmlns:a16="http://schemas.microsoft.com/office/drawing/2014/main" id="{546D4614-DCBA-CC40-9CD9-D9C8C144738F}"/>
                </a:ext>
              </a:extLst>
            </p:cNvPr>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136">
              <a:extLst>
                <a:ext uri="{FF2B5EF4-FFF2-40B4-BE49-F238E27FC236}">
                  <a16:creationId xmlns:a16="http://schemas.microsoft.com/office/drawing/2014/main" id="{07BD01EB-D796-7CA0-1E48-A658BB8EC769}"/>
                </a:ext>
              </a:extLst>
            </p:cNvPr>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137">
              <a:extLst>
                <a:ext uri="{FF2B5EF4-FFF2-40B4-BE49-F238E27FC236}">
                  <a16:creationId xmlns:a16="http://schemas.microsoft.com/office/drawing/2014/main" id="{FF91B2F0-3CC1-FBB2-87C9-108624DF2ADE}"/>
                </a:ext>
              </a:extLst>
            </p:cNvPr>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138">
              <a:extLst>
                <a:ext uri="{FF2B5EF4-FFF2-40B4-BE49-F238E27FC236}">
                  <a16:creationId xmlns:a16="http://schemas.microsoft.com/office/drawing/2014/main" id="{CADE06C9-AE37-7F23-6520-D4AC7BDBB85D}"/>
                </a:ext>
              </a:extLst>
            </p:cNvPr>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139">
              <a:extLst>
                <a:ext uri="{FF2B5EF4-FFF2-40B4-BE49-F238E27FC236}">
                  <a16:creationId xmlns:a16="http://schemas.microsoft.com/office/drawing/2014/main" id="{4FB9B402-49B1-A4EF-57BE-416D7145D31F}"/>
                </a:ext>
              </a:extLst>
            </p:cNvPr>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140">
              <a:extLst>
                <a:ext uri="{FF2B5EF4-FFF2-40B4-BE49-F238E27FC236}">
                  <a16:creationId xmlns:a16="http://schemas.microsoft.com/office/drawing/2014/main" id="{51920452-3A51-2A7D-FC44-C8A1D4BFE8CD}"/>
                </a:ext>
              </a:extLst>
            </p:cNvPr>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141">
              <a:extLst>
                <a:ext uri="{FF2B5EF4-FFF2-40B4-BE49-F238E27FC236}">
                  <a16:creationId xmlns:a16="http://schemas.microsoft.com/office/drawing/2014/main" id="{85D62F44-F6A0-5A0B-BF1C-8974936BBB1F}"/>
                </a:ext>
              </a:extLst>
            </p:cNvPr>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142">
              <a:extLst>
                <a:ext uri="{FF2B5EF4-FFF2-40B4-BE49-F238E27FC236}">
                  <a16:creationId xmlns:a16="http://schemas.microsoft.com/office/drawing/2014/main" id="{356AD5D2-84E5-A958-B437-7DD489542DAA}"/>
                </a:ext>
              </a:extLst>
            </p:cNvPr>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143">
              <a:extLst>
                <a:ext uri="{FF2B5EF4-FFF2-40B4-BE49-F238E27FC236}">
                  <a16:creationId xmlns:a16="http://schemas.microsoft.com/office/drawing/2014/main" id="{98D9FC96-D396-87C0-1772-BA0B3E3163D2}"/>
                </a:ext>
              </a:extLst>
            </p:cNvPr>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144">
              <a:extLst>
                <a:ext uri="{FF2B5EF4-FFF2-40B4-BE49-F238E27FC236}">
                  <a16:creationId xmlns:a16="http://schemas.microsoft.com/office/drawing/2014/main" id="{8433532A-0DD2-1C44-ABA9-0F03E2F78B3B}"/>
                </a:ext>
              </a:extLst>
            </p:cNvPr>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1" name="Freeform 145">
              <a:extLst>
                <a:ext uri="{FF2B5EF4-FFF2-40B4-BE49-F238E27FC236}">
                  <a16:creationId xmlns:a16="http://schemas.microsoft.com/office/drawing/2014/main" id="{797671F4-C420-95C0-22CF-BD7891C63562}"/>
                </a:ext>
              </a:extLst>
            </p:cNvPr>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146">
              <a:extLst>
                <a:ext uri="{FF2B5EF4-FFF2-40B4-BE49-F238E27FC236}">
                  <a16:creationId xmlns:a16="http://schemas.microsoft.com/office/drawing/2014/main" id="{881B3E4F-9119-0AB4-F41B-01C29935DBA9}"/>
                </a:ext>
              </a:extLst>
            </p:cNvPr>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147">
              <a:extLst>
                <a:ext uri="{FF2B5EF4-FFF2-40B4-BE49-F238E27FC236}">
                  <a16:creationId xmlns:a16="http://schemas.microsoft.com/office/drawing/2014/main" id="{720263BC-5313-173B-F020-BF144CD89910}"/>
                </a:ext>
              </a:extLst>
            </p:cNvPr>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148">
              <a:extLst>
                <a:ext uri="{FF2B5EF4-FFF2-40B4-BE49-F238E27FC236}">
                  <a16:creationId xmlns:a16="http://schemas.microsoft.com/office/drawing/2014/main" id="{574F28E5-F99E-E2E5-CA37-841C3C88F846}"/>
                </a:ext>
              </a:extLst>
            </p:cNvPr>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149">
              <a:extLst>
                <a:ext uri="{FF2B5EF4-FFF2-40B4-BE49-F238E27FC236}">
                  <a16:creationId xmlns:a16="http://schemas.microsoft.com/office/drawing/2014/main" id="{4F6F816C-D5E9-B064-090F-A9E6B7A2F26C}"/>
                </a:ext>
              </a:extLst>
            </p:cNvPr>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50">
              <a:extLst>
                <a:ext uri="{FF2B5EF4-FFF2-40B4-BE49-F238E27FC236}">
                  <a16:creationId xmlns:a16="http://schemas.microsoft.com/office/drawing/2014/main" id="{A59A90BD-700D-A78F-D18E-7BC002BDF1EC}"/>
                </a:ext>
              </a:extLst>
            </p:cNvPr>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51">
              <a:extLst>
                <a:ext uri="{FF2B5EF4-FFF2-40B4-BE49-F238E27FC236}">
                  <a16:creationId xmlns:a16="http://schemas.microsoft.com/office/drawing/2014/main" id="{18EC22E9-2089-313E-F7BB-613ECE163C6D}"/>
                </a:ext>
              </a:extLst>
            </p:cNvPr>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52">
              <a:extLst>
                <a:ext uri="{FF2B5EF4-FFF2-40B4-BE49-F238E27FC236}">
                  <a16:creationId xmlns:a16="http://schemas.microsoft.com/office/drawing/2014/main" id="{26403307-C3A5-29F9-8FFE-6C0A1841D126}"/>
                </a:ext>
              </a:extLst>
            </p:cNvPr>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53">
              <a:extLst>
                <a:ext uri="{FF2B5EF4-FFF2-40B4-BE49-F238E27FC236}">
                  <a16:creationId xmlns:a16="http://schemas.microsoft.com/office/drawing/2014/main" id="{D2279DEC-7E60-C19B-94E6-406CB4AA2839}"/>
                </a:ext>
              </a:extLst>
            </p:cNvPr>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54">
              <a:extLst>
                <a:ext uri="{FF2B5EF4-FFF2-40B4-BE49-F238E27FC236}">
                  <a16:creationId xmlns:a16="http://schemas.microsoft.com/office/drawing/2014/main" id="{6B4F5AAC-A496-96E9-C0EE-41C1CF219650}"/>
                </a:ext>
              </a:extLst>
            </p:cNvPr>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6">
              <a:extLst>
                <a:ext uri="{FF2B5EF4-FFF2-40B4-BE49-F238E27FC236}">
                  <a16:creationId xmlns:a16="http://schemas.microsoft.com/office/drawing/2014/main" id="{1988256E-AC97-C518-D59E-922466CA8ACE}"/>
                </a:ext>
              </a:extLst>
            </p:cNvPr>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57">
              <a:extLst>
                <a:ext uri="{FF2B5EF4-FFF2-40B4-BE49-F238E27FC236}">
                  <a16:creationId xmlns:a16="http://schemas.microsoft.com/office/drawing/2014/main" id="{CFC45F6C-7A3B-EB0C-BAE7-7DD4444717A3}"/>
                </a:ext>
              </a:extLst>
            </p:cNvPr>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58">
              <a:extLst>
                <a:ext uri="{FF2B5EF4-FFF2-40B4-BE49-F238E27FC236}">
                  <a16:creationId xmlns:a16="http://schemas.microsoft.com/office/drawing/2014/main" id="{FB3996BC-D196-8607-A273-6AEDAAC40F06}"/>
                </a:ext>
              </a:extLst>
            </p:cNvPr>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59">
              <a:extLst>
                <a:ext uri="{FF2B5EF4-FFF2-40B4-BE49-F238E27FC236}">
                  <a16:creationId xmlns:a16="http://schemas.microsoft.com/office/drawing/2014/main" id="{58E0F1AB-AADE-B3A0-EE61-F28EAC0D5496}"/>
                </a:ext>
              </a:extLst>
            </p:cNvPr>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60">
              <a:extLst>
                <a:ext uri="{FF2B5EF4-FFF2-40B4-BE49-F238E27FC236}">
                  <a16:creationId xmlns:a16="http://schemas.microsoft.com/office/drawing/2014/main" id="{43BB0613-9A37-F5B3-EC7C-B5B5B4F6E1A2}"/>
                </a:ext>
              </a:extLst>
            </p:cNvPr>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161">
              <a:extLst>
                <a:ext uri="{FF2B5EF4-FFF2-40B4-BE49-F238E27FC236}">
                  <a16:creationId xmlns:a16="http://schemas.microsoft.com/office/drawing/2014/main" id="{4469A408-96C2-91BE-0FDE-3C9C86982D25}"/>
                </a:ext>
              </a:extLst>
            </p:cNvPr>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162">
              <a:extLst>
                <a:ext uri="{FF2B5EF4-FFF2-40B4-BE49-F238E27FC236}">
                  <a16:creationId xmlns:a16="http://schemas.microsoft.com/office/drawing/2014/main" id="{FD5009F4-F2BA-586C-E617-7B0FE8301725}"/>
                </a:ext>
              </a:extLst>
            </p:cNvPr>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163">
              <a:extLst>
                <a:ext uri="{FF2B5EF4-FFF2-40B4-BE49-F238E27FC236}">
                  <a16:creationId xmlns:a16="http://schemas.microsoft.com/office/drawing/2014/main" id="{0BBB0E1A-BBF8-2048-EF0D-A972E4D20A7E}"/>
                </a:ext>
              </a:extLst>
            </p:cNvPr>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164">
              <a:extLst>
                <a:ext uri="{FF2B5EF4-FFF2-40B4-BE49-F238E27FC236}">
                  <a16:creationId xmlns:a16="http://schemas.microsoft.com/office/drawing/2014/main" id="{4E35D636-7196-E4A1-405D-92DBA2B138DE}"/>
                </a:ext>
              </a:extLst>
            </p:cNvPr>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165">
              <a:extLst>
                <a:ext uri="{FF2B5EF4-FFF2-40B4-BE49-F238E27FC236}">
                  <a16:creationId xmlns:a16="http://schemas.microsoft.com/office/drawing/2014/main" id="{42E32914-9A2E-40D0-35D6-E359649206B3}"/>
                </a:ext>
              </a:extLst>
            </p:cNvPr>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166">
              <a:extLst>
                <a:ext uri="{FF2B5EF4-FFF2-40B4-BE49-F238E27FC236}">
                  <a16:creationId xmlns:a16="http://schemas.microsoft.com/office/drawing/2014/main" id="{89EE057C-EA6F-0160-8AF1-1A99C8BAA476}"/>
                </a:ext>
              </a:extLst>
            </p:cNvPr>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167">
              <a:extLst>
                <a:ext uri="{FF2B5EF4-FFF2-40B4-BE49-F238E27FC236}">
                  <a16:creationId xmlns:a16="http://schemas.microsoft.com/office/drawing/2014/main" id="{474379E3-FF94-AF0B-FCF2-13B64B887BB3}"/>
                </a:ext>
              </a:extLst>
            </p:cNvPr>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168">
              <a:extLst>
                <a:ext uri="{FF2B5EF4-FFF2-40B4-BE49-F238E27FC236}">
                  <a16:creationId xmlns:a16="http://schemas.microsoft.com/office/drawing/2014/main" id="{A6582ABA-135F-7C61-2AE1-D74368EC6E4D}"/>
                </a:ext>
              </a:extLst>
            </p:cNvPr>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169">
              <a:extLst>
                <a:ext uri="{FF2B5EF4-FFF2-40B4-BE49-F238E27FC236}">
                  <a16:creationId xmlns:a16="http://schemas.microsoft.com/office/drawing/2014/main" id="{5379F3F3-5676-D34A-77DE-216BC2957FA8}"/>
                </a:ext>
              </a:extLst>
            </p:cNvPr>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170">
              <a:extLst>
                <a:ext uri="{FF2B5EF4-FFF2-40B4-BE49-F238E27FC236}">
                  <a16:creationId xmlns:a16="http://schemas.microsoft.com/office/drawing/2014/main" id="{BD943B2F-AE8F-E02B-34F2-B30337FCC1DE}"/>
                </a:ext>
              </a:extLst>
            </p:cNvPr>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171">
              <a:extLst>
                <a:ext uri="{FF2B5EF4-FFF2-40B4-BE49-F238E27FC236}">
                  <a16:creationId xmlns:a16="http://schemas.microsoft.com/office/drawing/2014/main" id="{A991DF62-FDA1-B549-9D91-EBE856C5D426}"/>
                </a:ext>
              </a:extLst>
            </p:cNvPr>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172">
              <a:extLst>
                <a:ext uri="{FF2B5EF4-FFF2-40B4-BE49-F238E27FC236}">
                  <a16:creationId xmlns:a16="http://schemas.microsoft.com/office/drawing/2014/main" id="{A28DB554-CBB0-DAC1-14DB-AC9DFE3919F1}"/>
                </a:ext>
              </a:extLst>
            </p:cNvPr>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173">
              <a:extLst>
                <a:ext uri="{FF2B5EF4-FFF2-40B4-BE49-F238E27FC236}">
                  <a16:creationId xmlns:a16="http://schemas.microsoft.com/office/drawing/2014/main" id="{480352EE-2265-CC38-2C0D-E4C0F20BC51C}"/>
                </a:ext>
              </a:extLst>
            </p:cNvPr>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174">
              <a:extLst>
                <a:ext uri="{FF2B5EF4-FFF2-40B4-BE49-F238E27FC236}">
                  <a16:creationId xmlns:a16="http://schemas.microsoft.com/office/drawing/2014/main" id="{1DADA741-409E-F617-6D9F-967FAA113642}"/>
                </a:ext>
              </a:extLst>
            </p:cNvPr>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175">
              <a:extLst>
                <a:ext uri="{FF2B5EF4-FFF2-40B4-BE49-F238E27FC236}">
                  <a16:creationId xmlns:a16="http://schemas.microsoft.com/office/drawing/2014/main" id="{3219C4B5-FF2C-B738-C5ED-037A31D4C6CC}"/>
                </a:ext>
              </a:extLst>
            </p:cNvPr>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176">
              <a:extLst>
                <a:ext uri="{FF2B5EF4-FFF2-40B4-BE49-F238E27FC236}">
                  <a16:creationId xmlns:a16="http://schemas.microsoft.com/office/drawing/2014/main" id="{5A49E1BC-D45C-2C58-C411-7327DC8F88DA}"/>
                </a:ext>
              </a:extLst>
            </p:cNvPr>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177">
              <a:extLst>
                <a:ext uri="{FF2B5EF4-FFF2-40B4-BE49-F238E27FC236}">
                  <a16:creationId xmlns:a16="http://schemas.microsoft.com/office/drawing/2014/main" id="{22EE0879-81DB-54E4-686A-6041AF6562E7}"/>
                </a:ext>
              </a:extLst>
            </p:cNvPr>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178">
              <a:extLst>
                <a:ext uri="{FF2B5EF4-FFF2-40B4-BE49-F238E27FC236}">
                  <a16:creationId xmlns:a16="http://schemas.microsoft.com/office/drawing/2014/main" id="{2E76C90A-998D-29AF-5BA5-22104E5973CA}"/>
                </a:ext>
              </a:extLst>
            </p:cNvPr>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79">
              <a:extLst>
                <a:ext uri="{FF2B5EF4-FFF2-40B4-BE49-F238E27FC236}">
                  <a16:creationId xmlns:a16="http://schemas.microsoft.com/office/drawing/2014/main" id="{F23D4D90-17F1-EB87-E2DF-E2397F4B32FF}"/>
                </a:ext>
              </a:extLst>
            </p:cNvPr>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80">
              <a:extLst>
                <a:ext uri="{FF2B5EF4-FFF2-40B4-BE49-F238E27FC236}">
                  <a16:creationId xmlns:a16="http://schemas.microsoft.com/office/drawing/2014/main" id="{6A77BCB0-682F-6A94-D474-6312C81E36A9}"/>
                </a:ext>
              </a:extLst>
            </p:cNvPr>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181">
              <a:extLst>
                <a:ext uri="{FF2B5EF4-FFF2-40B4-BE49-F238E27FC236}">
                  <a16:creationId xmlns:a16="http://schemas.microsoft.com/office/drawing/2014/main" id="{77BE37B6-2576-25D4-CC93-F8DB18D0EC28}"/>
                </a:ext>
              </a:extLst>
            </p:cNvPr>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182">
              <a:extLst>
                <a:ext uri="{FF2B5EF4-FFF2-40B4-BE49-F238E27FC236}">
                  <a16:creationId xmlns:a16="http://schemas.microsoft.com/office/drawing/2014/main" id="{9E896BA3-EB54-6BE6-F89B-C37CA036B5F7}"/>
                </a:ext>
              </a:extLst>
            </p:cNvPr>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183">
              <a:extLst>
                <a:ext uri="{FF2B5EF4-FFF2-40B4-BE49-F238E27FC236}">
                  <a16:creationId xmlns:a16="http://schemas.microsoft.com/office/drawing/2014/main" id="{3873F296-0A66-A595-32BD-1C0855C59994}"/>
                </a:ext>
              </a:extLst>
            </p:cNvPr>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184">
              <a:extLst>
                <a:ext uri="{FF2B5EF4-FFF2-40B4-BE49-F238E27FC236}">
                  <a16:creationId xmlns:a16="http://schemas.microsoft.com/office/drawing/2014/main" id="{833F99C4-8D48-808A-1297-6BB35C442824}"/>
                </a:ext>
              </a:extLst>
            </p:cNvPr>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185">
              <a:extLst>
                <a:ext uri="{FF2B5EF4-FFF2-40B4-BE49-F238E27FC236}">
                  <a16:creationId xmlns:a16="http://schemas.microsoft.com/office/drawing/2014/main" id="{82C5649D-699E-0576-1703-EA2D8C8E1F8B}"/>
                </a:ext>
              </a:extLst>
            </p:cNvPr>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186">
              <a:extLst>
                <a:ext uri="{FF2B5EF4-FFF2-40B4-BE49-F238E27FC236}">
                  <a16:creationId xmlns:a16="http://schemas.microsoft.com/office/drawing/2014/main" id="{767B352C-5057-76F7-CA7B-9343222F7E87}"/>
                </a:ext>
              </a:extLst>
            </p:cNvPr>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187">
              <a:extLst>
                <a:ext uri="{FF2B5EF4-FFF2-40B4-BE49-F238E27FC236}">
                  <a16:creationId xmlns:a16="http://schemas.microsoft.com/office/drawing/2014/main" id="{B31376A5-4827-6E5F-38E7-C0E99B20EA9F}"/>
                </a:ext>
              </a:extLst>
            </p:cNvPr>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188">
              <a:extLst>
                <a:ext uri="{FF2B5EF4-FFF2-40B4-BE49-F238E27FC236}">
                  <a16:creationId xmlns:a16="http://schemas.microsoft.com/office/drawing/2014/main" id="{28C479CD-25F4-BEF4-2933-AAB4B915C272}"/>
                </a:ext>
              </a:extLst>
            </p:cNvPr>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189">
              <a:extLst>
                <a:ext uri="{FF2B5EF4-FFF2-40B4-BE49-F238E27FC236}">
                  <a16:creationId xmlns:a16="http://schemas.microsoft.com/office/drawing/2014/main" id="{4635379E-E14F-F98D-9245-9457C5D3F10C}"/>
                </a:ext>
              </a:extLst>
            </p:cNvPr>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190">
              <a:extLst>
                <a:ext uri="{FF2B5EF4-FFF2-40B4-BE49-F238E27FC236}">
                  <a16:creationId xmlns:a16="http://schemas.microsoft.com/office/drawing/2014/main" id="{39C71003-7C6E-F335-6E20-25329A37A4F0}"/>
                </a:ext>
              </a:extLst>
            </p:cNvPr>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191">
              <a:extLst>
                <a:ext uri="{FF2B5EF4-FFF2-40B4-BE49-F238E27FC236}">
                  <a16:creationId xmlns:a16="http://schemas.microsoft.com/office/drawing/2014/main" id="{BFDE8761-4264-8941-563D-BDC76842B018}"/>
                </a:ext>
              </a:extLst>
            </p:cNvPr>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192">
              <a:extLst>
                <a:ext uri="{FF2B5EF4-FFF2-40B4-BE49-F238E27FC236}">
                  <a16:creationId xmlns:a16="http://schemas.microsoft.com/office/drawing/2014/main" id="{8A85CA5A-F6B2-AA5F-D71C-B9176CFCB675}"/>
                </a:ext>
              </a:extLst>
            </p:cNvPr>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193">
              <a:extLst>
                <a:ext uri="{FF2B5EF4-FFF2-40B4-BE49-F238E27FC236}">
                  <a16:creationId xmlns:a16="http://schemas.microsoft.com/office/drawing/2014/main" id="{DE8292C5-2871-C412-9468-7684B69324C3}"/>
                </a:ext>
              </a:extLst>
            </p:cNvPr>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194">
              <a:extLst>
                <a:ext uri="{FF2B5EF4-FFF2-40B4-BE49-F238E27FC236}">
                  <a16:creationId xmlns:a16="http://schemas.microsoft.com/office/drawing/2014/main" id="{D14732C7-E4E8-E92A-43A0-AA7B434961C1}"/>
                </a:ext>
              </a:extLst>
            </p:cNvPr>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195">
              <a:extLst>
                <a:ext uri="{FF2B5EF4-FFF2-40B4-BE49-F238E27FC236}">
                  <a16:creationId xmlns:a16="http://schemas.microsoft.com/office/drawing/2014/main" id="{F978AAB6-27AD-E7D3-B0EF-701EB8F45FD3}"/>
                </a:ext>
              </a:extLst>
            </p:cNvPr>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196">
              <a:extLst>
                <a:ext uri="{FF2B5EF4-FFF2-40B4-BE49-F238E27FC236}">
                  <a16:creationId xmlns:a16="http://schemas.microsoft.com/office/drawing/2014/main" id="{D886032E-9499-639D-599D-C7079DCD323B}"/>
                </a:ext>
              </a:extLst>
            </p:cNvPr>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197">
              <a:extLst>
                <a:ext uri="{FF2B5EF4-FFF2-40B4-BE49-F238E27FC236}">
                  <a16:creationId xmlns:a16="http://schemas.microsoft.com/office/drawing/2014/main" id="{56108EB1-383D-E625-C812-FBA428D2D28C}"/>
                </a:ext>
              </a:extLst>
            </p:cNvPr>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198">
              <a:extLst>
                <a:ext uri="{FF2B5EF4-FFF2-40B4-BE49-F238E27FC236}">
                  <a16:creationId xmlns:a16="http://schemas.microsoft.com/office/drawing/2014/main" id="{F5122B5E-7B00-A7D0-B824-9F5E21FBEB42}"/>
                </a:ext>
              </a:extLst>
            </p:cNvPr>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199">
              <a:extLst>
                <a:ext uri="{FF2B5EF4-FFF2-40B4-BE49-F238E27FC236}">
                  <a16:creationId xmlns:a16="http://schemas.microsoft.com/office/drawing/2014/main" id="{7B8C19B7-6CE9-69D7-BE54-482AA51007FA}"/>
                </a:ext>
              </a:extLst>
            </p:cNvPr>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200">
              <a:extLst>
                <a:ext uri="{FF2B5EF4-FFF2-40B4-BE49-F238E27FC236}">
                  <a16:creationId xmlns:a16="http://schemas.microsoft.com/office/drawing/2014/main" id="{9B9B001F-4F89-8142-E7AC-8EBC436BF0A2}"/>
                </a:ext>
              </a:extLst>
            </p:cNvPr>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201">
              <a:extLst>
                <a:ext uri="{FF2B5EF4-FFF2-40B4-BE49-F238E27FC236}">
                  <a16:creationId xmlns:a16="http://schemas.microsoft.com/office/drawing/2014/main" id="{C1DD4870-AFE2-8C0B-8C45-F5443F2EF45F}"/>
                </a:ext>
              </a:extLst>
            </p:cNvPr>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202">
              <a:extLst>
                <a:ext uri="{FF2B5EF4-FFF2-40B4-BE49-F238E27FC236}">
                  <a16:creationId xmlns:a16="http://schemas.microsoft.com/office/drawing/2014/main" id="{5CB68BA4-AB81-2320-5C0C-B07D1A922307}"/>
                </a:ext>
              </a:extLst>
            </p:cNvPr>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203">
              <a:extLst>
                <a:ext uri="{FF2B5EF4-FFF2-40B4-BE49-F238E27FC236}">
                  <a16:creationId xmlns:a16="http://schemas.microsoft.com/office/drawing/2014/main" id="{776C2C5E-1933-FCDC-6B1D-80D4152D917F}"/>
                </a:ext>
              </a:extLst>
            </p:cNvPr>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204">
              <a:extLst>
                <a:ext uri="{FF2B5EF4-FFF2-40B4-BE49-F238E27FC236}">
                  <a16:creationId xmlns:a16="http://schemas.microsoft.com/office/drawing/2014/main" id="{85164543-DDF6-E10E-963D-36FAA92B0C0B}"/>
                </a:ext>
              </a:extLst>
            </p:cNvPr>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206">
              <a:extLst>
                <a:ext uri="{FF2B5EF4-FFF2-40B4-BE49-F238E27FC236}">
                  <a16:creationId xmlns:a16="http://schemas.microsoft.com/office/drawing/2014/main" id="{66F5DF5A-EE62-C18D-4CD9-6AEA7D163A0D}"/>
                </a:ext>
              </a:extLst>
            </p:cNvPr>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207">
              <a:extLst>
                <a:ext uri="{FF2B5EF4-FFF2-40B4-BE49-F238E27FC236}">
                  <a16:creationId xmlns:a16="http://schemas.microsoft.com/office/drawing/2014/main" id="{B80721DA-2D71-E3EA-CF2A-EE130FC8BDBD}"/>
                </a:ext>
              </a:extLst>
            </p:cNvPr>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208">
              <a:extLst>
                <a:ext uri="{FF2B5EF4-FFF2-40B4-BE49-F238E27FC236}">
                  <a16:creationId xmlns:a16="http://schemas.microsoft.com/office/drawing/2014/main" id="{6C30A1FF-B4BA-1820-8ABD-80BF15602C8A}"/>
                </a:ext>
              </a:extLst>
            </p:cNvPr>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209">
              <a:extLst>
                <a:ext uri="{FF2B5EF4-FFF2-40B4-BE49-F238E27FC236}">
                  <a16:creationId xmlns:a16="http://schemas.microsoft.com/office/drawing/2014/main" id="{6E895332-DAD9-CBCE-9F5C-1FF0D10432D0}"/>
                </a:ext>
              </a:extLst>
            </p:cNvPr>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210">
              <a:extLst>
                <a:ext uri="{FF2B5EF4-FFF2-40B4-BE49-F238E27FC236}">
                  <a16:creationId xmlns:a16="http://schemas.microsoft.com/office/drawing/2014/main" id="{05F54A13-9DA4-CB85-38F0-CA8358C34597}"/>
                </a:ext>
              </a:extLst>
            </p:cNvPr>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211">
              <a:extLst>
                <a:ext uri="{FF2B5EF4-FFF2-40B4-BE49-F238E27FC236}">
                  <a16:creationId xmlns:a16="http://schemas.microsoft.com/office/drawing/2014/main" id="{1F439B81-E7FF-78B5-E2F0-D7A081316810}"/>
                </a:ext>
              </a:extLst>
            </p:cNvPr>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212">
              <a:extLst>
                <a:ext uri="{FF2B5EF4-FFF2-40B4-BE49-F238E27FC236}">
                  <a16:creationId xmlns:a16="http://schemas.microsoft.com/office/drawing/2014/main" id="{BBE82069-15A5-61EA-EC0C-F89E210FFA06}"/>
                </a:ext>
              </a:extLst>
            </p:cNvPr>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213">
              <a:extLst>
                <a:ext uri="{FF2B5EF4-FFF2-40B4-BE49-F238E27FC236}">
                  <a16:creationId xmlns:a16="http://schemas.microsoft.com/office/drawing/2014/main" id="{A9FAC75D-60F3-0B65-7D0A-42A48801548A}"/>
                </a:ext>
              </a:extLst>
            </p:cNvPr>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214">
              <a:extLst>
                <a:ext uri="{FF2B5EF4-FFF2-40B4-BE49-F238E27FC236}">
                  <a16:creationId xmlns:a16="http://schemas.microsoft.com/office/drawing/2014/main" id="{7A48C55A-36BE-C164-B513-9BD96D1D24F0}"/>
                </a:ext>
              </a:extLst>
            </p:cNvPr>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215">
              <a:extLst>
                <a:ext uri="{FF2B5EF4-FFF2-40B4-BE49-F238E27FC236}">
                  <a16:creationId xmlns:a16="http://schemas.microsoft.com/office/drawing/2014/main" id="{392B9D1B-C346-A8C0-E600-55ED34D26AF8}"/>
                </a:ext>
              </a:extLst>
            </p:cNvPr>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216">
              <a:extLst>
                <a:ext uri="{FF2B5EF4-FFF2-40B4-BE49-F238E27FC236}">
                  <a16:creationId xmlns:a16="http://schemas.microsoft.com/office/drawing/2014/main" id="{1BD6044D-6FF0-155B-8612-016FC0F39864}"/>
                </a:ext>
              </a:extLst>
            </p:cNvPr>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217">
              <a:extLst>
                <a:ext uri="{FF2B5EF4-FFF2-40B4-BE49-F238E27FC236}">
                  <a16:creationId xmlns:a16="http://schemas.microsoft.com/office/drawing/2014/main" id="{4B5E6C14-03A9-53BE-DD44-B6E6AE42C44D}"/>
                </a:ext>
              </a:extLst>
            </p:cNvPr>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218">
              <a:extLst>
                <a:ext uri="{FF2B5EF4-FFF2-40B4-BE49-F238E27FC236}">
                  <a16:creationId xmlns:a16="http://schemas.microsoft.com/office/drawing/2014/main" id="{F30B9DF2-C71A-F0B0-A8D8-89CFF78E4FFA}"/>
                </a:ext>
              </a:extLst>
            </p:cNvPr>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219">
              <a:extLst>
                <a:ext uri="{FF2B5EF4-FFF2-40B4-BE49-F238E27FC236}">
                  <a16:creationId xmlns:a16="http://schemas.microsoft.com/office/drawing/2014/main" id="{18A78958-4498-DA46-A5F9-5F13A80D18F4}"/>
                </a:ext>
              </a:extLst>
            </p:cNvPr>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220">
              <a:extLst>
                <a:ext uri="{FF2B5EF4-FFF2-40B4-BE49-F238E27FC236}">
                  <a16:creationId xmlns:a16="http://schemas.microsoft.com/office/drawing/2014/main" id="{A9DD11FD-4948-CC73-9384-FE4FAD30E0E3}"/>
                </a:ext>
              </a:extLst>
            </p:cNvPr>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221">
              <a:extLst>
                <a:ext uri="{FF2B5EF4-FFF2-40B4-BE49-F238E27FC236}">
                  <a16:creationId xmlns:a16="http://schemas.microsoft.com/office/drawing/2014/main" id="{17FF7009-19ED-C50F-663E-B0861EEEE3C4}"/>
                </a:ext>
              </a:extLst>
            </p:cNvPr>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222">
              <a:extLst>
                <a:ext uri="{FF2B5EF4-FFF2-40B4-BE49-F238E27FC236}">
                  <a16:creationId xmlns:a16="http://schemas.microsoft.com/office/drawing/2014/main" id="{313EA25C-B2F3-3FD7-34D8-B37107DF5649}"/>
                </a:ext>
              </a:extLst>
            </p:cNvPr>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223">
              <a:extLst>
                <a:ext uri="{FF2B5EF4-FFF2-40B4-BE49-F238E27FC236}">
                  <a16:creationId xmlns:a16="http://schemas.microsoft.com/office/drawing/2014/main" id="{6D00839C-B718-F36E-E810-CD7575617355}"/>
                </a:ext>
              </a:extLst>
            </p:cNvPr>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224">
              <a:extLst>
                <a:ext uri="{FF2B5EF4-FFF2-40B4-BE49-F238E27FC236}">
                  <a16:creationId xmlns:a16="http://schemas.microsoft.com/office/drawing/2014/main" id="{75B77972-6321-F270-8BAB-0683A3E8D936}"/>
                </a:ext>
              </a:extLst>
            </p:cNvPr>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225">
              <a:extLst>
                <a:ext uri="{FF2B5EF4-FFF2-40B4-BE49-F238E27FC236}">
                  <a16:creationId xmlns:a16="http://schemas.microsoft.com/office/drawing/2014/main" id="{FBA876F4-EC4A-E6C0-DD57-C81AE8D8AFAF}"/>
                </a:ext>
              </a:extLst>
            </p:cNvPr>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226">
              <a:extLst>
                <a:ext uri="{FF2B5EF4-FFF2-40B4-BE49-F238E27FC236}">
                  <a16:creationId xmlns:a16="http://schemas.microsoft.com/office/drawing/2014/main" id="{9F52BA61-BDFE-430A-B931-7D1EE7E74328}"/>
                </a:ext>
              </a:extLst>
            </p:cNvPr>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227">
              <a:extLst>
                <a:ext uri="{FF2B5EF4-FFF2-40B4-BE49-F238E27FC236}">
                  <a16:creationId xmlns:a16="http://schemas.microsoft.com/office/drawing/2014/main" id="{9FF72D0C-96F3-FB67-F0D4-1EA6CB28AD2F}"/>
                </a:ext>
              </a:extLst>
            </p:cNvPr>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228">
              <a:extLst>
                <a:ext uri="{FF2B5EF4-FFF2-40B4-BE49-F238E27FC236}">
                  <a16:creationId xmlns:a16="http://schemas.microsoft.com/office/drawing/2014/main" id="{D9B4D0E3-246E-EC1D-D31B-329F9AFA53DA}"/>
                </a:ext>
              </a:extLst>
            </p:cNvPr>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229">
              <a:extLst>
                <a:ext uri="{FF2B5EF4-FFF2-40B4-BE49-F238E27FC236}">
                  <a16:creationId xmlns:a16="http://schemas.microsoft.com/office/drawing/2014/main" id="{9DBFFB95-39A2-28B0-7BA3-784C921E1B15}"/>
                </a:ext>
              </a:extLst>
            </p:cNvPr>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230">
              <a:extLst>
                <a:ext uri="{FF2B5EF4-FFF2-40B4-BE49-F238E27FC236}">
                  <a16:creationId xmlns:a16="http://schemas.microsoft.com/office/drawing/2014/main" id="{642B8F3A-9F81-2D5C-8901-AF3EA215F903}"/>
                </a:ext>
              </a:extLst>
            </p:cNvPr>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231">
              <a:extLst>
                <a:ext uri="{FF2B5EF4-FFF2-40B4-BE49-F238E27FC236}">
                  <a16:creationId xmlns:a16="http://schemas.microsoft.com/office/drawing/2014/main" id="{B077EF10-FF8E-C991-7435-8FC31A45A5C8}"/>
                </a:ext>
              </a:extLst>
            </p:cNvPr>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232">
              <a:extLst>
                <a:ext uri="{FF2B5EF4-FFF2-40B4-BE49-F238E27FC236}">
                  <a16:creationId xmlns:a16="http://schemas.microsoft.com/office/drawing/2014/main" id="{2FC26A2F-AB00-17B6-BD3F-8DF67E0F360C}"/>
                </a:ext>
              </a:extLst>
            </p:cNvPr>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233">
              <a:extLst>
                <a:ext uri="{FF2B5EF4-FFF2-40B4-BE49-F238E27FC236}">
                  <a16:creationId xmlns:a16="http://schemas.microsoft.com/office/drawing/2014/main" id="{572A7BD6-81F2-15E8-A92B-86B742BD2408}"/>
                </a:ext>
              </a:extLst>
            </p:cNvPr>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234">
              <a:extLst>
                <a:ext uri="{FF2B5EF4-FFF2-40B4-BE49-F238E27FC236}">
                  <a16:creationId xmlns:a16="http://schemas.microsoft.com/office/drawing/2014/main" id="{47658ED7-B773-C989-AB6F-C3052513A8A8}"/>
                </a:ext>
              </a:extLst>
            </p:cNvPr>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235">
              <a:extLst>
                <a:ext uri="{FF2B5EF4-FFF2-40B4-BE49-F238E27FC236}">
                  <a16:creationId xmlns:a16="http://schemas.microsoft.com/office/drawing/2014/main" id="{50C00FE0-57E0-52A5-E0D0-7C9FE8BF35AB}"/>
                </a:ext>
              </a:extLst>
            </p:cNvPr>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236">
              <a:extLst>
                <a:ext uri="{FF2B5EF4-FFF2-40B4-BE49-F238E27FC236}">
                  <a16:creationId xmlns:a16="http://schemas.microsoft.com/office/drawing/2014/main" id="{EE679208-3F01-78AD-C74C-4D25EFEF8289}"/>
                </a:ext>
              </a:extLst>
            </p:cNvPr>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237">
              <a:extLst>
                <a:ext uri="{FF2B5EF4-FFF2-40B4-BE49-F238E27FC236}">
                  <a16:creationId xmlns:a16="http://schemas.microsoft.com/office/drawing/2014/main" id="{594450E7-4E97-B08F-118F-061FC71CA6CA}"/>
                </a:ext>
              </a:extLst>
            </p:cNvPr>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238">
              <a:extLst>
                <a:ext uri="{FF2B5EF4-FFF2-40B4-BE49-F238E27FC236}">
                  <a16:creationId xmlns:a16="http://schemas.microsoft.com/office/drawing/2014/main" id="{4C716AE0-0FF4-0CF8-9F63-714E3A869ED1}"/>
                </a:ext>
              </a:extLst>
            </p:cNvPr>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239">
              <a:extLst>
                <a:ext uri="{FF2B5EF4-FFF2-40B4-BE49-F238E27FC236}">
                  <a16:creationId xmlns:a16="http://schemas.microsoft.com/office/drawing/2014/main" id="{6683B05A-6CBA-711B-D2AD-4EA6A7E7A753}"/>
                </a:ext>
              </a:extLst>
            </p:cNvPr>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240">
              <a:extLst>
                <a:ext uri="{FF2B5EF4-FFF2-40B4-BE49-F238E27FC236}">
                  <a16:creationId xmlns:a16="http://schemas.microsoft.com/office/drawing/2014/main" id="{FA7F7511-9C0A-A697-2E6E-E26B3F5F9E27}"/>
                </a:ext>
              </a:extLst>
            </p:cNvPr>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241">
              <a:extLst>
                <a:ext uri="{FF2B5EF4-FFF2-40B4-BE49-F238E27FC236}">
                  <a16:creationId xmlns:a16="http://schemas.microsoft.com/office/drawing/2014/main" id="{9699C8FD-AE72-D5BB-1DEE-0480D6AF1FC4}"/>
                </a:ext>
              </a:extLst>
            </p:cNvPr>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242">
              <a:extLst>
                <a:ext uri="{FF2B5EF4-FFF2-40B4-BE49-F238E27FC236}">
                  <a16:creationId xmlns:a16="http://schemas.microsoft.com/office/drawing/2014/main" id="{0C96E8D9-2F72-CA05-1396-3B8B0BE02C0F}"/>
                </a:ext>
              </a:extLst>
            </p:cNvPr>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243">
              <a:extLst>
                <a:ext uri="{FF2B5EF4-FFF2-40B4-BE49-F238E27FC236}">
                  <a16:creationId xmlns:a16="http://schemas.microsoft.com/office/drawing/2014/main" id="{ABF1F0FB-7BA6-F7AD-079F-9AD28EF0FB5E}"/>
                </a:ext>
              </a:extLst>
            </p:cNvPr>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244">
              <a:extLst>
                <a:ext uri="{FF2B5EF4-FFF2-40B4-BE49-F238E27FC236}">
                  <a16:creationId xmlns:a16="http://schemas.microsoft.com/office/drawing/2014/main" id="{46F8191C-4027-7010-6000-411EAC06F396}"/>
                </a:ext>
              </a:extLst>
            </p:cNvPr>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245">
              <a:extLst>
                <a:ext uri="{FF2B5EF4-FFF2-40B4-BE49-F238E27FC236}">
                  <a16:creationId xmlns:a16="http://schemas.microsoft.com/office/drawing/2014/main" id="{BBE9CDEA-283B-0F49-8F40-0C1443FC8453}"/>
                </a:ext>
              </a:extLst>
            </p:cNvPr>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246">
              <a:extLst>
                <a:ext uri="{FF2B5EF4-FFF2-40B4-BE49-F238E27FC236}">
                  <a16:creationId xmlns:a16="http://schemas.microsoft.com/office/drawing/2014/main" id="{D40F75BE-2E08-29BA-E693-6A4DF8704CF6}"/>
                </a:ext>
              </a:extLst>
            </p:cNvPr>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247">
              <a:extLst>
                <a:ext uri="{FF2B5EF4-FFF2-40B4-BE49-F238E27FC236}">
                  <a16:creationId xmlns:a16="http://schemas.microsoft.com/office/drawing/2014/main" id="{7D8C4B18-906D-FE50-A991-70385EC69B22}"/>
                </a:ext>
              </a:extLst>
            </p:cNvPr>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248">
              <a:extLst>
                <a:ext uri="{FF2B5EF4-FFF2-40B4-BE49-F238E27FC236}">
                  <a16:creationId xmlns:a16="http://schemas.microsoft.com/office/drawing/2014/main" id="{98931AA3-4665-CF44-E32A-2E4257E77497}"/>
                </a:ext>
              </a:extLst>
            </p:cNvPr>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249">
              <a:extLst>
                <a:ext uri="{FF2B5EF4-FFF2-40B4-BE49-F238E27FC236}">
                  <a16:creationId xmlns:a16="http://schemas.microsoft.com/office/drawing/2014/main" id="{D69D958F-288A-B82D-8A32-A9B3F0B5F01A}"/>
                </a:ext>
              </a:extLst>
            </p:cNvPr>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250">
              <a:extLst>
                <a:ext uri="{FF2B5EF4-FFF2-40B4-BE49-F238E27FC236}">
                  <a16:creationId xmlns:a16="http://schemas.microsoft.com/office/drawing/2014/main" id="{A5D5AEE0-83FB-7101-8FC2-9EEA10D919C4}"/>
                </a:ext>
              </a:extLst>
            </p:cNvPr>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251">
              <a:extLst>
                <a:ext uri="{FF2B5EF4-FFF2-40B4-BE49-F238E27FC236}">
                  <a16:creationId xmlns:a16="http://schemas.microsoft.com/office/drawing/2014/main" id="{822FED83-9878-CC00-603E-780568F7375C}"/>
                </a:ext>
              </a:extLst>
            </p:cNvPr>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252">
              <a:extLst>
                <a:ext uri="{FF2B5EF4-FFF2-40B4-BE49-F238E27FC236}">
                  <a16:creationId xmlns:a16="http://schemas.microsoft.com/office/drawing/2014/main" id="{93AF8DFA-AD67-67D5-4846-D78F5BD5EC83}"/>
                </a:ext>
              </a:extLst>
            </p:cNvPr>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253">
              <a:extLst>
                <a:ext uri="{FF2B5EF4-FFF2-40B4-BE49-F238E27FC236}">
                  <a16:creationId xmlns:a16="http://schemas.microsoft.com/office/drawing/2014/main" id="{09E19BF0-A36D-D75E-5886-A94202147C28}"/>
                </a:ext>
              </a:extLst>
            </p:cNvPr>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254">
              <a:extLst>
                <a:ext uri="{FF2B5EF4-FFF2-40B4-BE49-F238E27FC236}">
                  <a16:creationId xmlns:a16="http://schemas.microsoft.com/office/drawing/2014/main" id="{18E0A647-28BA-29A4-BFB0-EA5592C6C6C9}"/>
                </a:ext>
              </a:extLst>
            </p:cNvPr>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255">
              <a:extLst>
                <a:ext uri="{FF2B5EF4-FFF2-40B4-BE49-F238E27FC236}">
                  <a16:creationId xmlns:a16="http://schemas.microsoft.com/office/drawing/2014/main" id="{61F23672-EC7C-8370-3924-D8322563C4E4}"/>
                </a:ext>
              </a:extLst>
            </p:cNvPr>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256">
              <a:extLst>
                <a:ext uri="{FF2B5EF4-FFF2-40B4-BE49-F238E27FC236}">
                  <a16:creationId xmlns:a16="http://schemas.microsoft.com/office/drawing/2014/main" id="{242F2FCB-5A97-BDFD-BADD-DC75086C8503}"/>
                </a:ext>
              </a:extLst>
            </p:cNvPr>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257">
              <a:extLst>
                <a:ext uri="{FF2B5EF4-FFF2-40B4-BE49-F238E27FC236}">
                  <a16:creationId xmlns:a16="http://schemas.microsoft.com/office/drawing/2014/main" id="{A0D727D0-47C2-7908-99FB-E684B3EF135B}"/>
                </a:ext>
              </a:extLst>
            </p:cNvPr>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258">
              <a:extLst>
                <a:ext uri="{FF2B5EF4-FFF2-40B4-BE49-F238E27FC236}">
                  <a16:creationId xmlns:a16="http://schemas.microsoft.com/office/drawing/2014/main" id="{574A4924-79EE-7DD6-D35F-AD7098A95FEC}"/>
                </a:ext>
              </a:extLst>
            </p:cNvPr>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259">
              <a:extLst>
                <a:ext uri="{FF2B5EF4-FFF2-40B4-BE49-F238E27FC236}">
                  <a16:creationId xmlns:a16="http://schemas.microsoft.com/office/drawing/2014/main" id="{564B7BC3-DAA2-6506-AD8F-8FFC62B4885C}"/>
                </a:ext>
              </a:extLst>
            </p:cNvPr>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260">
              <a:extLst>
                <a:ext uri="{FF2B5EF4-FFF2-40B4-BE49-F238E27FC236}">
                  <a16:creationId xmlns:a16="http://schemas.microsoft.com/office/drawing/2014/main" id="{2188C2EA-03DE-D923-DE97-5628C489DF52}"/>
                </a:ext>
              </a:extLst>
            </p:cNvPr>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261">
              <a:extLst>
                <a:ext uri="{FF2B5EF4-FFF2-40B4-BE49-F238E27FC236}">
                  <a16:creationId xmlns:a16="http://schemas.microsoft.com/office/drawing/2014/main" id="{C96D012D-54CB-B37A-0118-A4222AEDED33}"/>
                </a:ext>
              </a:extLst>
            </p:cNvPr>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262">
              <a:extLst>
                <a:ext uri="{FF2B5EF4-FFF2-40B4-BE49-F238E27FC236}">
                  <a16:creationId xmlns:a16="http://schemas.microsoft.com/office/drawing/2014/main" id="{CF811DB3-2CD8-8817-3B33-9A12E5527DDD}"/>
                </a:ext>
              </a:extLst>
            </p:cNvPr>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263">
              <a:extLst>
                <a:ext uri="{FF2B5EF4-FFF2-40B4-BE49-F238E27FC236}">
                  <a16:creationId xmlns:a16="http://schemas.microsoft.com/office/drawing/2014/main" id="{123DBDFF-A5B1-ED75-652E-0695CBFC81C9}"/>
                </a:ext>
              </a:extLst>
            </p:cNvPr>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264">
              <a:extLst>
                <a:ext uri="{FF2B5EF4-FFF2-40B4-BE49-F238E27FC236}">
                  <a16:creationId xmlns:a16="http://schemas.microsoft.com/office/drawing/2014/main" id="{950B1D8E-2817-E167-A079-781CC1806428}"/>
                </a:ext>
              </a:extLst>
            </p:cNvPr>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265">
              <a:extLst>
                <a:ext uri="{FF2B5EF4-FFF2-40B4-BE49-F238E27FC236}">
                  <a16:creationId xmlns:a16="http://schemas.microsoft.com/office/drawing/2014/main" id="{31FA166B-2CFC-D837-B075-159226880701}"/>
                </a:ext>
              </a:extLst>
            </p:cNvPr>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266">
              <a:extLst>
                <a:ext uri="{FF2B5EF4-FFF2-40B4-BE49-F238E27FC236}">
                  <a16:creationId xmlns:a16="http://schemas.microsoft.com/office/drawing/2014/main" id="{905FE42E-046A-F0A2-3A77-E1EDFD86EC25}"/>
                </a:ext>
              </a:extLst>
            </p:cNvPr>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267">
              <a:extLst>
                <a:ext uri="{FF2B5EF4-FFF2-40B4-BE49-F238E27FC236}">
                  <a16:creationId xmlns:a16="http://schemas.microsoft.com/office/drawing/2014/main" id="{43854CE4-9D50-7BA2-D3E8-3C606210CD50}"/>
                </a:ext>
              </a:extLst>
            </p:cNvPr>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268">
              <a:extLst>
                <a:ext uri="{FF2B5EF4-FFF2-40B4-BE49-F238E27FC236}">
                  <a16:creationId xmlns:a16="http://schemas.microsoft.com/office/drawing/2014/main" id="{2BD2764D-D079-8715-4474-E4E71B8013C3}"/>
                </a:ext>
              </a:extLst>
            </p:cNvPr>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269">
              <a:extLst>
                <a:ext uri="{FF2B5EF4-FFF2-40B4-BE49-F238E27FC236}">
                  <a16:creationId xmlns:a16="http://schemas.microsoft.com/office/drawing/2014/main" id="{844E7FD8-F470-0652-3581-215F9E458255}"/>
                </a:ext>
              </a:extLst>
            </p:cNvPr>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270">
              <a:extLst>
                <a:ext uri="{FF2B5EF4-FFF2-40B4-BE49-F238E27FC236}">
                  <a16:creationId xmlns:a16="http://schemas.microsoft.com/office/drawing/2014/main" id="{D0019D76-D322-FE28-F49F-CEB3029CBAA5}"/>
                </a:ext>
              </a:extLst>
            </p:cNvPr>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271">
              <a:extLst>
                <a:ext uri="{FF2B5EF4-FFF2-40B4-BE49-F238E27FC236}">
                  <a16:creationId xmlns:a16="http://schemas.microsoft.com/office/drawing/2014/main" id="{D0D0583F-A948-0D11-895D-F2CD289FFB3B}"/>
                </a:ext>
              </a:extLst>
            </p:cNvPr>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272">
              <a:extLst>
                <a:ext uri="{FF2B5EF4-FFF2-40B4-BE49-F238E27FC236}">
                  <a16:creationId xmlns:a16="http://schemas.microsoft.com/office/drawing/2014/main" id="{E8A55892-6287-A57E-392E-E2EB52AD1F7C}"/>
                </a:ext>
              </a:extLst>
            </p:cNvPr>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274">
              <a:extLst>
                <a:ext uri="{FF2B5EF4-FFF2-40B4-BE49-F238E27FC236}">
                  <a16:creationId xmlns:a16="http://schemas.microsoft.com/office/drawing/2014/main" id="{4524AFE6-CCC6-1121-0273-899F3529D38F}"/>
                </a:ext>
              </a:extLst>
            </p:cNvPr>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275">
              <a:extLst>
                <a:ext uri="{FF2B5EF4-FFF2-40B4-BE49-F238E27FC236}">
                  <a16:creationId xmlns:a16="http://schemas.microsoft.com/office/drawing/2014/main" id="{993E2E67-C5DD-A6D6-3FDD-464D55A2A88D}"/>
                </a:ext>
              </a:extLst>
            </p:cNvPr>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9" name="Freeform 276">
              <a:extLst>
                <a:ext uri="{FF2B5EF4-FFF2-40B4-BE49-F238E27FC236}">
                  <a16:creationId xmlns:a16="http://schemas.microsoft.com/office/drawing/2014/main" id="{856BA598-96B5-3FB0-D948-F68776005910}"/>
                </a:ext>
              </a:extLst>
            </p:cNvPr>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277">
              <a:extLst>
                <a:ext uri="{FF2B5EF4-FFF2-40B4-BE49-F238E27FC236}">
                  <a16:creationId xmlns:a16="http://schemas.microsoft.com/office/drawing/2014/main" id="{24506287-F08B-793C-7E39-F0888D983C89}"/>
                </a:ext>
              </a:extLst>
            </p:cNvPr>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278">
              <a:extLst>
                <a:ext uri="{FF2B5EF4-FFF2-40B4-BE49-F238E27FC236}">
                  <a16:creationId xmlns:a16="http://schemas.microsoft.com/office/drawing/2014/main" id="{176B2AA8-7ADA-BCE5-0D00-D80601D6E08C}"/>
                </a:ext>
              </a:extLst>
            </p:cNvPr>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279">
              <a:extLst>
                <a:ext uri="{FF2B5EF4-FFF2-40B4-BE49-F238E27FC236}">
                  <a16:creationId xmlns:a16="http://schemas.microsoft.com/office/drawing/2014/main" id="{A71ECF3B-CAC6-E9F5-D494-C65065FF0D76}"/>
                </a:ext>
              </a:extLst>
            </p:cNvPr>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280">
              <a:extLst>
                <a:ext uri="{FF2B5EF4-FFF2-40B4-BE49-F238E27FC236}">
                  <a16:creationId xmlns:a16="http://schemas.microsoft.com/office/drawing/2014/main" id="{844A0CCF-8253-D585-EB56-E30522BAF43A}"/>
                </a:ext>
              </a:extLst>
            </p:cNvPr>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281">
              <a:extLst>
                <a:ext uri="{FF2B5EF4-FFF2-40B4-BE49-F238E27FC236}">
                  <a16:creationId xmlns:a16="http://schemas.microsoft.com/office/drawing/2014/main" id="{1E81B86A-F376-5F8E-CDA1-8FEFA0DDB1C4}"/>
                </a:ext>
              </a:extLst>
            </p:cNvPr>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282">
              <a:extLst>
                <a:ext uri="{FF2B5EF4-FFF2-40B4-BE49-F238E27FC236}">
                  <a16:creationId xmlns:a16="http://schemas.microsoft.com/office/drawing/2014/main" id="{9BE71897-B575-B978-D6E6-552C978AE35E}"/>
                </a:ext>
              </a:extLst>
            </p:cNvPr>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283">
              <a:extLst>
                <a:ext uri="{FF2B5EF4-FFF2-40B4-BE49-F238E27FC236}">
                  <a16:creationId xmlns:a16="http://schemas.microsoft.com/office/drawing/2014/main" id="{6134E444-27CA-79E1-E412-8FA5C9325C93}"/>
                </a:ext>
              </a:extLst>
            </p:cNvPr>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284">
              <a:extLst>
                <a:ext uri="{FF2B5EF4-FFF2-40B4-BE49-F238E27FC236}">
                  <a16:creationId xmlns:a16="http://schemas.microsoft.com/office/drawing/2014/main" id="{6C093F53-68A2-55F5-7232-84815635288F}"/>
                </a:ext>
              </a:extLst>
            </p:cNvPr>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285">
              <a:extLst>
                <a:ext uri="{FF2B5EF4-FFF2-40B4-BE49-F238E27FC236}">
                  <a16:creationId xmlns:a16="http://schemas.microsoft.com/office/drawing/2014/main" id="{DB501E04-AF46-375F-D6A0-F3FA371A9033}"/>
                </a:ext>
              </a:extLst>
            </p:cNvPr>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286">
              <a:extLst>
                <a:ext uri="{FF2B5EF4-FFF2-40B4-BE49-F238E27FC236}">
                  <a16:creationId xmlns:a16="http://schemas.microsoft.com/office/drawing/2014/main" id="{E482B01E-AA7E-13B6-35E7-13A06EAC8162}"/>
                </a:ext>
              </a:extLst>
            </p:cNvPr>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287">
              <a:extLst>
                <a:ext uri="{FF2B5EF4-FFF2-40B4-BE49-F238E27FC236}">
                  <a16:creationId xmlns:a16="http://schemas.microsoft.com/office/drawing/2014/main" id="{B2E3FD7E-48B8-6493-F2CF-49558B177B14}"/>
                </a:ext>
              </a:extLst>
            </p:cNvPr>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288">
              <a:extLst>
                <a:ext uri="{FF2B5EF4-FFF2-40B4-BE49-F238E27FC236}">
                  <a16:creationId xmlns:a16="http://schemas.microsoft.com/office/drawing/2014/main" id="{65DBB143-B16D-55AC-FF9B-F64F066E8894}"/>
                </a:ext>
              </a:extLst>
            </p:cNvPr>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289">
              <a:extLst>
                <a:ext uri="{FF2B5EF4-FFF2-40B4-BE49-F238E27FC236}">
                  <a16:creationId xmlns:a16="http://schemas.microsoft.com/office/drawing/2014/main" id="{56D88BD2-B85C-629B-9A06-5FF10EC01D46}"/>
                </a:ext>
              </a:extLst>
            </p:cNvPr>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290">
              <a:extLst>
                <a:ext uri="{FF2B5EF4-FFF2-40B4-BE49-F238E27FC236}">
                  <a16:creationId xmlns:a16="http://schemas.microsoft.com/office/drawing/2014/main" id="{F79B5DBB-90E5-A461-5253-52DD2152C198}"/>
                </a:ext>
              </a:extLst>
            </p:cNvPr>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291">
              <a:extLst>
                <a:ext uri="{FF2B5EF4-FFF2-40B4-BE49-F238E27FC236}">
                  <a16:creationId xmlns:a16="http://schemas.microsoft.com/office/drawing/2014/main" id="{5379620A-400F-FAA9-D129-D55BEFB954E0}"/>
                </a:ext>
              </a:extLst>
            </p:cNvPr>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292">
              <a:extLst>
                <a:ext uri="{FF2B5EF4-FFF2-40B4-BE49-F238E27FC236}">
                  <a16:creationId xmlns:a16="http://schemas.microsoft.com/office/drawing/2014/main" id="{F974B8D2-6018-061B-15FB-85D7F8964BE7}"/>
                </a:ext>
              </a:extLst>
            </p:cNvPr>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293">
              <a:extLst>
                <a:ext uri="{FF2B5EF4-FFF2-40B4-BE49-F238E27FC236}">
                  <a16:creationId xmlns:a16="http://schemas.microsoft.com/office/drawing/2014/main" id="{A9DE4CF0-09FE-F20E-A396-666E3B9A9295}"/>
                </a:ext>
              </a:extLst>
            </p:cNvPr>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294">
              <a:extLst>
                <a:ext uri="{FF2B5EF4-FFF2-40B4-BE49-F238E27FC236}">
                  <a16:creationId xmlns:a16="http://schemas.microsoft.com/office/drawing/2014/main" id="{246A197C-7DA2-5E02-EF14-5C757EB03E5D}"/>
                </a:ext>
              </a:extLst>
            </p:cNvPr>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296">
              <a:extLst>
                <a:ext uri="{FF2B5EF4-FFF2-40B4-BE49-F238E27FC236}">
                  <a16:creationId xmlns:a16="http://schemas.microsoft.com/office/drawing/2014/main" id="{E84158F5-FE07-AB45-61DD-3C548E90BA84}"/>
                </a:ext>
              </a:extLst>
            </p:cNvPr>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297">
              <a:extLst>
                <a:ext uri="{FF2B5EF4-FFF2-40B4-BE49-F238E27FC236}">
                  <a16:creationId xmlns:a16="http://schemas.microsoft.com/office/drawing/2014/main" id="{B832F5EE-ACF3-954B-1CC3-0B192DC0E4ED}"/>
                </a:ext>
              </a:extLst>
            </p:cNvPr>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298">
              <a:extLst>
                <a:ext uri="{FF2B5EF4-FFF2-40B4-BE49-F238E27FC236}">
                  <a16:creationId xmlns:a16="http://schemas.microsoft.com/office/drawing/2014/main" id="{39E4F6E1-5B6A-897F-FF33-2796DC607122}"/>
                </a:ext>
              </a:extLst>
            </p:cNvPr>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299">
              <a:extLst>
                <a:ext uri="{FF2B5EF4-FFF2-40B4-BE49-F238E27FC236}">
                  <a16:creationId xmlns:a16="http://schemas.microsoft.com/office/drawing/2014/main" id="{D540A515-07EB-7325-F453-044267B354F5}"/>
                </a:ext>
              </a:extLst>
            </p:cNvPr>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300">
              <a:extLst>
                <a:ext uri="{FF2B5EF4-FFF2-40B4-BE49-F238E27FC236}">
                  <a16:creationId xmlns:a16="http://schemas.microsoft.com/office/drawing/2014/main" id="{4F2F2C63-BE13-A2C9-96AF-95C964002591}"/>
                </a:ext>
              </a:extLst>
            </p:cNvPr>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301">
              <a:extLst>
                <a:ext uri="{FF2B5EF4-FFF2-40B4-BE49-F238E27FC236}">
                  <a16:creationId xmlns:a16="http://schemas.microsoft.com/office/drawing/2014/main" id="{14E37CD7-EECF-49C4-928A-20DF4122E35F}"/>
                </a:ext>
              </a:extLst>
            </p:cNvPr>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302">
              <a:extLst>
                <a:ext uri="{FF2B5EF4-FFF2-40B4-BE49-F238E27FC236}">
                  <a16:creationId xmlns:a16="http://schemas.microsoft.com/office/drawing/2014/main" id="{8E7D449A-8FD3-7965-2070-402355624341}"/>
                </a:ext>
              </a:extLst>
            </p:cNvPr>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303">
              <a:extLst>
                <a:ext uri="{FF2B5EF4-FFF2-40B4-BE49-F238E27FC236}">
                  <a16:creationId xmlns:a16="http://schemas.microsoft.com/office/drawing/2014/main" id="{BB6FE8EF-8BC0-9D4B-392B-C53C3EFC2E04}"/>
                </a:ext>
              </a:extLst>
            </p:cNvPr>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304">
              <a:extLst>
                <a:ext uri="{FF2B5EF4-FFF2-40B4-BE49-F238E27FC236}">
                  <a16:creationId xmlns:a16="http://schemas.microsoft.com/office/drawing/2014/main" id="{B29C4880-4168-FF97-7021-32BCC7E1971C}"/>
                </a:ext>
              </a:extLst>
            </p:cNvPr>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305">
              <a:extLst>
                <a:ext uri="{FF2B5EF4-FFF2-40B4-BE49-F238E27FC236}">
                  <a16:creationId xmlns:a16="http://schemas.microsoft.com/office/drawing/2014/main" id="{CC27032B-84AE-A1DA-2B1F-6E2D677DF4AD}"/>
                </a:ext>
              </a:extLst>
            </p:cNvPr>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306">
              <a:extLst>
                <a:ext uri="{FF2B5EF4-FFF2-40B4-BE49-F238E27FC236}">
                  <a16:creationId xmlns:a16="http://schemas.microsoft.com/office/drawing/2014/main" id="{6553F027-7BA5-9E2D-3104-7BC4060C3FA1}"/>
                </a:ext>
              </a:extLst>
            </p:cNvPr>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307">
              <a:extLst>
                <a:ext uri="{FF2B5EF4-FFF2-40B4-BE49-F238E27FC236}">
                  <a16:creationId xmlns:a16="http://schemas.microsoft.com/office/drawing/2014/main" id="{C00F3B00-B918-0E30-171D-141985C772F6}"/>
                </a:ext>
              </a:extLst>
            </p:cNvPr>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308">
              <a:extLst>
                <a:ext uri="{FF2B5EF4-FFF2-40B4-BE49-F238E27FC236}">
                  <a16:creationId xmlns:a16="http://schemas.microsoft.com/office/drawing/2014/main" id="{3E6EAF4D-7138-58AC-6B68-68D71F7C7499}"/>
                </a:ext>
              </a:extLst>
            </p:cNvPr>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309">
              <a:extLst>
                <a:ext uri="{FF2B5EF4-FFF2-40B4-BE49-F238E27FC236}">
                  <a16:creationId xmlns:a16="http://schemas.microsoft.com/office/drawing/2014/main" id="{12EB2F7E-7F4E-625B-1119-44CA2559B377}"/>
                </a:ext>
              </a:extLst>
            </p:cNvPr>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310">
              <a:extLst>
                <a:ext uri="{FF2B5EF4-FFF2-40B4-BE49-F238E27FC236}">
                  <a16:creationId xmlns:a16="http://schemas.microsoft.com/office/drawing/2014/main" id="{B6AEDB0A-98A8-B0C2-D742-FC43FD7CFEBC}"/>
                </a:ext>
              </a:extLst>
            </p:cNvPr>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3" name="Rectangle 312" hidden="1">
            <a:extLst>
              <a:ext uri="{FF2B5EF4-FFF2-40B4-BE49-F238E27FC236}">
                <a16:creationId xmlns:a16="http://schemas.microsoft.com/office/drawing/2014/main" id="{7FC46E39-AC18-44CF-ABAD-8B27EC92F1EE}"/>
              </a:ext>
            </a:extLst>
          </p:cNvPr>
          <p:cNvSpPr/>
          <p:nvPr userDrawn="1"/>
        </p:nvSpPr>
        <p:spPr>
          <a:xfrm>
            <a:off x="12325459" y="3129388"/>
            <a:ext cx="7568292"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314" name="Rectangle 313" hidden="1">
            <a:extLst>
              <a:ext uri="{FF2B5EF4-FFF2-40B4-BE49-F238E27FC236}">
                <a16:creationId xmlns:a16="http://schemas.microsoft.com/office/drawing/2014/main" id="{2B1C40EC-BDE4-29CC-A907-D51CDB03698B}"/>
              </a:ext>
            </a:extLst>
          </p:cNvPr>
          <p:cNvSpPr/>
          <p:nvPr userDrawn="1"/>
        </p:nvSpPr>
        <p:spPr>
          <a:xfrm>
            <a:off x="12325460" y="4014578"/>
            <a:ext cx="5377472"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315" name="Rectangle 314" hidden="1">
            <a:extLst>
              <a:ext uri="{FF2B5EF4-FFF2-40B4-BE49-F238E27FC236}">
                <a16:creationId xmlns:a16="http://schemas.microsoft.com/office/drawing/2014/main" id="{DEB1DBCA-85F4-CEF3-4276-6DEA272AA226}"/>
              </a:ext>
            </a:extLst>
          </p:cNvPr>
          <p:cNvSpPr/>
          <p:nvPr userDrawn="1"/>
        </p:nvSpPr>
        <p:spPr>
          <a:xfrm>
            <a:off x="12325459" y="4899768"/>
            <a:ext cx="3087068"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302"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316" name="Rectangle 315" hidden="1">
            <a:extLst>
              <a:ext uri="{FF2B5EF4-FFF2-40B4-BE49-F238E27FC236}">
                <a16:creationId xmlns:a16="http://schemas.microsoft.com/office/drawing/2014/main" id="{1DEA3EB9-469B-611F-E4EE-118E183D095D}"/>
              </a:ext>
            </a:extLst>
          </p:cNvPr>
          <p:cNvSpPr/>
          <p:nvPr userDrawn="1"/>
        </p:nvSpPr>
        <p:spPr>
          <a:xfrm>
            <a:off x="12325461" y="5784958"/>
            <a:ext cx="5178307"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317" name="—————————————" hidden="1">
            <a:extLst>
              <a:ext uri="{FF2B5EF4-FFF2-40B4-BE49-F238E27FC236}">
                <a16:creationId xmlns:a16="http://schemas.microsoft.com/office/drawing/2014/main" id="{3599B16C-873C-6922-96E2-C6A3A6146EAF}"/>
              </a:ext>
            </a:extLst>
          </p:cNvPr>
          <p:cNvSpPr>
            <a:spLocks noChangeAspect="1" noChangeArrowheads="1" noTextEdit="1"/>
          </p:cNvSpPr>
          <p:nvPr userDrawn="1"/>
        </p:nvSpPr>
        <p:spPr bwMode="auto">
          <a:xfrm>
            <a:off x="-3585634" y="1409700"/>
            <a:ext cx="19363267"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318" name="Picture 317">
            <a:extLst>
              <a:ext uri="{FF2B5EF4-FFF2-40B4-BE49-F238E27FC236}">
                <a16:creationId xmlns:a16="http://schemas.microsoft.com/office/drawing/2014/main" id="{AAFCFC7C-D9B5-65BA-53CF-D1F4EE16225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214" y="-76302"/>
            <a:ext cx="2262940" cy="643219"/>
          </a:xfrm>
          <a:prstGeom prst="rect">
            <a:avLst/>
          </a:prstGeom>
        </p:spPr>
      </p:pic>
      <p:cxnSp>
        <p:nvCxnSpPr>
          <p:cNvPr id="319" name="Straight Connector 318">
            <a:extLst>
              <a:ext uri="{FF2B5EF4-FFF2-40B4-BE49-F238E27FC236}">
                <a16:creationId xmlns:a16="http://schemas.microsoft.com/office/drawing/2014/main" id="{BF254303-CD73-CD1E-ABFC-6D329AB69594}"/>
              </a:ext>
            </a:extLst>
          </p:cNvPr>
          <p:cNvCxnSpPr>
            <a:cxnSpLocks/>
          </p:cNvCxnSpPr>
          <p:nvPr userDrawn="1"/>
        </p:nvCxnSpPr>
        <p:spPr>
          <a:xfrm>
            <a:off x="-31433" y="6614150"/>
            <a:ext cx="12235671"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320" name="AMC">
            <a:extLst>
              <a:ext uri="{FF2B5EF4-FFF2-40B4-BE49-F238E27FC236}">
                <a16:creationId xmlns:a16="http://schemas.microsoft.com/office/drawing/2014/main" id="{0EF6C384-5E19-6D3B-F2AA-D29942079EFB}"/>
              </a:ext>
            </a:extLst>
          </p:cNvPr>
          <p:cNvGrpSpPr>
            <a:grpSpLocks noChangeAspect="1"/>
          </p:cNvGrpSpPr>
          <p:nvPr userDrawn="1"/>
        </p:nvGrpSpPr>
        <p:grpSpPr bwMode="auto">
          <a:xfrm>
            <a:off x="10335974" y="6236134"/>
            <a:ext cx="678713" cy="597331"/>
            <a:chOff x="3311" y="1116"/>
            <a:chExt cx="1816" cy="2131"/>
          </a:xfrm>
        </p:grpSpPr>
        <p:sp>
          <p:nvSpPr>
            <p:cNvPr id="321" name="WHITE bkgrnd">
              <a:extLst>
                <a:ext uri="{FF2B5EF4-FFF2-40B4-BE49-F238E27FC236}">
                  <a16:creationId xmlns:a16="http://schemas.microsoft.com/office/drawing/2014/main" id="{9651EAE2-551A-9213-8D87-858A83AAF98F}"/>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22" name="BLACK outline">
              <a:extLst>
                <a:ext uri="{FF2B5EF4-FFF2-40B4-BE49-F238E27FC236}">
                  <a16:creationId xmlns:a16="http://schemas.microsoft.com/office/drawing/2014/main" id="{FBE819C7-70EB-596C-33DE-592CAA671D6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23" name="BLUE">
              <a:extLst>
                <a:ext uri="{FF2B5EF4-FFF2-40B4-BE49-F238E27FC236}">
                  <a16:creationId xmlns:a16="http://schemas.microsoft.com/office/drawing/2014/main" id="{98815698-D23D-8AA7-57C2-4D3D48C77AAF}"/>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24" name="RED">
              <a:extLst>
                <a:ext uri="{FF2B5EF4-FFF2-40B4-BE49-F238E27FC236}">
                  <a16:creationId xmlns:a16="http://schemas.microsoft.com/office/drawing/2014/main" id="{88536A71-C2F2-33B9-4581-A556D628C540}"/>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325" name="Picture 324">
            <a:extLst>
              <a:ext uri="{FF2B5EF4-FFF2-40B4-BE49-F238E27FC236}">
                <a16:creationId xmlns:a16="http://schemas.microsoft.com/office/drawing/2014/main" id="{1F76BA8E-07B2-4183-EFFC-87B0863A792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069721" y="6234595"/>
            <a:ext cx="846219" cy="597331"/>
          </a:xfrm>
          <a:prstGeom prst="rect">
            <a:avLst/>
          </a:prstGeom>
        </p:spPr>
      </p:pic>
      <p:grpSp>
        <p:nvGrpSpPr>
          <p:cNvPr id="326" name="Group 325">
            <a:extLst>
              <a:ext uri="{FF2B5EF4-FFF2-40B4-BE49-F238E27FC236}">
                <a16:creationId xmlns:a16="http://schemas.microsoft.com/office/drawing/2014/main" id="{A4ABE2A8-25B5-70DB-11DC-62A81237612B}"/>
              </a:ext>
            </a:extLst>
          </p:cNvPr>
          <p:cNvGrpSpPr/>
          <p:nvPr userDrawn="1"/>
        </p:nvGrpSpPr>
        <p:grpSpPr>
          <a:xfrm>
            <a:off x="10383201" y="60196"/>
            <a:ext cx="1301969" cy="641971"/>
            <a:chOff x="3595523" y="4295313"/>
            <a:chExt cx="976477" cy="641971"/>
          </a:xfrm>
        </p:grpSpPr>
        <p:pic>
          <p:nvPicPr>
            <p:cNvPr id="327" name="Picture 326">
              <a:extLst>
                <a:ext uri="{FF2B5EF4-FFF2-40B4-BE49-F238E27FC236}">
                  <a16:creationId xmlns:a16="http://schemas.microsoft.com/office/drawing/2014/main" id="{76C7FC1F-F5BA-3367-E13A-BB7F85C5F518}"/>
                </a:ext>
              </a:extLst>
            </p:cNvPr>
            <p:cNvPicPr>
              <a:picLocks noChangeAspect="1"/>
            </p:cNvPicPr>
            <p:nvPr/>
          </p:nvPicPr>
          <p:blipFill rotWithShape="1">
            <a:blip r:embed="rId15"/>
            <a:srcRect b="16964"/>
            <a:stretch/>
          </p:blipFill>
          <p:spPr>
            <a:xfrm>
              <a:off x="3909785" y="4295313"/>
              <a:ext cx="662215" cy="461534"/>
            </a:xfrm>
            <a:prstGeom prst="rect">
              <a:avLst/>
            </a:prstGeom>
          </p:spPr>
        </p:pic>
        <p:sp>
          <p:nvSpPr>
            <p:cNvPr id="328" name="TextBox 327">
              <a:extLst>
                <a:ext uri="{FF2B5EF4-FFF2-40B4-BE49-F238E27FC236}">
                  <a16:creationId xmlns:a16="http://schemas.microsoft.com/office/drawing/2014/main" id="{C85E0A29-17F9-4559-EE1E-C6327DDD84FF}"/>
                </a:ext>
              </a:extLst>
            </p:cNvPr>
            <p:cNvSpPr txBox="1"/>
            <p:nvPr/>
          </p:nvSpPr>
          <p:spPr>
            <a:xfrm>
              <a:off x="3595523" y="4729535"/>
              <a:ext cx="760064" cy="207749"/>
            </a:xfrm>
            <a:prstGeom prst="rect">
              <a:avLst/>
            </a:prstGeom>
            <a:noFill/>
          </p:spPr>
          <p:txBody>
            <a:bodyPr wrap="none" rtlCol="0">
              <a:spAutoFit/>
            </a:bodyPr>
            <a:lstStyle/>
            <a:p>
              <a:r>
                <a:rPr lang="en-US" sz="750" dirty="0">
                  <a:solidFill>
                    <a:srgbClr val="002774"/>
                  </a:solidFill>
                  <a:latin typeface="Arial Black" panose="020B0A04020102020204" pitchFamily="34" charset="0"/>
                </a:rPr>
                <a:t>U.S. AIR FORCE</a:t>
              </a:r>
            </a:p>
          </p:txBody>
        </p:sp>
      </p:grpSp>
    </p:spTree>
    <p:extLst>
      <p:ext uri="{BB962C8B-B14F-4D97-AF65-F5344CB8AC3E}">
        <p14:creationId xmlns:p14="http://schemas.microsoft.com/office/powerpoint/2010/main" val="1592565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5A134CAD-2236-D00C-E384-77A04D39987D}"/>
              </a:ext>
            </a:extLst>
          </p:cNvPr>
          <p:cNvGraphicFramePr>
            <a:graphicFrameLocks noChangeAspect="1"/>
          </p:cNvGraphicFramePr>
          <p:nvPr/>
        </p:nvGraphicFramePr>
        <p:xfrm>
          <a:off x="2144954" y="1078983"/>
          <a:ext cx="3951046" cy="5268061"/>
        </p:xfrm>
        <a:graphic>
          <a:graphicData uri="http://schemas.openxmlformats.org/presentationml/2006/ole">
            <mc:AlternateContent xmlns:mc="http://schemas.openxmlformats.org/markup-compatibility/2006">
              <mc:Choice xmlns:v="urn:schemas-microsoft-com:vml" Requires="v">
                <p:oleObj name="Acrobat Document" r:id="rId2" imgW="5143309" imgH="6858000" progId="Acrobat.Document.DC">
                  <p:embed/>
                </p:oleObj>
              </mc:Choice>
              <mc:Fallback>
                <p:oleObj name="Acrobat Document" r:id="rId2" imgW="5143309" imgH="6858000" progId="Acrobat.Document.DC">
                  <p:embed/>
                  <p:pic>
                    <p:nvPicPr>
                      <p:cNvPr id="8" name="Object 7">
                        <a:extLst>
                          <a:ext uri="{FF2B5EF4-FFF2-40B4-BE49-F238E27FC236}">
                            <a16:creationId xmlns:a16="http://schemas.microsoft.com/office/drawing/2014/main" id="{5A134CAD-2236-D00C-E384-77A04D39987D}"/>
                          </a:ext>
                        </a:extLst>
                      </p:cNvPr>
                      <p:cNvPicPr/>
                      <p:nvPr/>
                    </p:nvPicPr>
                    <p:blipFill>
                      <a:blip r:embed="rId3"/>
                      <a:stretch>
                        <a:fillRect/>
                      </a:stretch>
                    </p:blipFill>
                    <p:spPr>
                      <a:xfrm>
                        <a:off x="2144954" y="1078983"/>
                        <a:ext cx="3951046" cy="526806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74BAAFA-486D-D325-59C4-951A825E9A59}"/>
              </a:ext>
            </a:extLst>
          </p:cNvPr>
          <p:cNvSpPr txBox="1"/>
          <p:nvPr/>
        </p:nvSpPr>
        <p:spPr>
          <a:xfrm>
            <a:off x="1912867" y="510956"/>
            <a:ext cx="83662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Take it to JBLM Earth Works in Mil or TMP vehicle. Building 7602</a:t>
            </a:r>
          </a:p>
        </p:txBody>
      </p:sp>
      <p:pic>
        <p:nvPicPr>
          <p:cNvPr id="15" name="Picture 14" descr="A picture containing graphical user interface&#10;&#10;Description automatically generated">
            <a:extLst>
              <a:ext uri="{FF2B5EF4-FFF2-40B4-BE49-F238E27FC236}">
                <a16:creationId xmlns:a16="http://schemas.microsoft.com/office/drawing/2014/main" id="{02311F01-54A3-3A93-3B0F-FDDE207AA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576" y="1182898"/>
            <a:ext cx="3553321" cy="5268060"/>
          </a:xfrm>
          <a:prstGeom prst="rect">
            <a:avLst/>
          </a:prstGeom>
        </p:spPr>
      </p:pic>
    </p:spTree>
    <p:extLst>
      <p:ext uri="{BB962C8B-B14F-4D97-AF65-F5344CB8AC3E}">
        <p14:creationId xmlns:p14="http://schemas.microsoft.com/office/powerpoint/2010/main" val="26287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with low confidence">
            <a:extLst>
              <a:ext uri="{FF2B5EF4-FFF2-40B4-BE49-F238E27FC236}">
                <a16:creationId xmlns:a16="http://schemas.microsoft.com/office/drawing/2014/main" id="{34826EAA-355A-D44C-A494-B191EAFCB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95" y="1560790"/>
            <a:ext cx="9094741" cy="4682993"/>
          </a:xfrm>
          <a:prstGeom prst="rect">
            <a:avLst/>
          </a:prstGeom>
        </p:spPr>
      </p:pic>
      <p:sp>
        <p:nvSpPr>
          <p:cNvPr id="3" name="Oval 2">
            <a:extLst>
              <a:ext uri="{FF2B5EF4-FFF2-40B4-BE49-F238E27FC236}">
                <a16:creationId xmlns:a16="http://schemas.microsoft.com/office/drawing/2014/main" id="{5EA9B6F5-E5E6-8595-D352-2C13DCBB17B9}"/>
              </a:ext>
            </a:extLst>
          </p:cNvPr>
          <p:cNvSpPr/>
          <p:nvPr/>
        </p:nvSpPr>
        <p:spPr>
          <a:xfrm>
            <a:off x="3426692" y="4064000"/>
            <a:ext cx="3482109" cy="1468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5BDF4B3-1CD6-6260-3A8C-D465BB737816}"/>
              </a:ext>
            </a:extLst>
          </p:cNvPr>
          <p:cNvSpPr txBox="1"/>
          <p:nvPr/>
        </p:nvSpPr>
        <p:spPr>
          <a:xfrm>
            <a:off x="1629168" y="386475"/>
            <a:ext cx="836626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Take it to JBLM Earth Works in Mil or TMP vehicle. Building 7602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They have a 40 -yard dumpster for bulk items and trash.</a:t>
            </a:r>
          </a:p>
        </p:txBody>
      </p:sp>
      <p:pic>
        <p:nvPicPr>
          <p:cNvPr id="7" name="Picture 6" descr="Graphical user interface&#10;&#10;Description automatically generated">
            <a:extLst>
              <a:ext uri="{FF2B5EF4-FFF2-40B4-BE49-F238E27FC236}">
                <a16:creationId xmlns:a16="http://schemas.microsoft.com/office/drawing/2014/main" id="{21C0CB21-AE6F-4FB6-E643-D49B026BC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521" y="1560790"/>
            <a:ext cx="3089176" cy="1792010"/>
          </a:xfrm>
          <a:prstGeom prst="rect">
            <a:avLst/>
          </a:prstGeom>
        </p:spPr>
      </p:pic>
    </p:spTree>
    <p:extLst>
      <p:ext uri="{BB962C8B-B14F-4D97-AF65-F5344CB8AC3E}">
        <p14:creationId xmlns:p14="http://schemas.microsoft.com/office/powerpoint/2010/main" val="412764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B9C4C11-876E-0DEF-1A99-F84C53F89143}"/>
              </a:ext>
            </a:extLst>
          </p:cNvPr>
          <p:cNvGrpSpPr/>
          <p:nvPr/>
        </p:nvGrpSpPr>
        <p:grpSpPr>
          <a:xfrm>
            <a:off x="1462515" y="499055"/>
            <a:ext cx="9266970" cy="5682336"/>
            <a:chOff x="184291" y="275263"/>
            <a:chExt cx="9373464" cy="5816488"/>
          </a:xfrm>
        </p:grpSpPr>
        <p:grpSp>
          <p:nvGrpSpPr>
            <p:cNvPr id="15" name="Group 14">
              <a:extLst>
                <a:ext uri="{FF2B5EF4-FFF2-40B4-BE49-F238E27FC236}">
                  <a16:creationId xmlns:a16="http://schemas.microsoft.com/office/drawing/2014/main" id="{03B91710-89F8-22F8-026F-137A14635E1D}"/>
                </a:ext>
              </a:extLst>
            </p:cNvPr>
            <p:cNvGrpSpPr/>
            <p:nvPr/>
          </p:nvGrpSpPr>
          <p:grpSpPr>
            <a:xfrm>
              <a:off x="184291" y="766249"/>
              <a:ext cx="8208016" cy="5325502"/>
              <a:chOff x="471181" y="753284"/>
              <a:chExt cx="8208016" cy="5325502"/>
            </a:xfrm>
          </p:grpSpPr>
          <p:pic>
            <p:nvPicPr>
              <p:cNvPr id="3" name="Picture 2" descr="A picture containing text, outdoor, ground, bin&#10;&#10;Description automatically generated">
                <a:extLst>
                  <a:ext uri="{FF2B5EF4-FFF2-40B4-BE49-F238E27FC236}">
                    <a16:creationId xmlns:a16="http://schemas.microsoft.com/office/drawing/2014/main" id="{FC5ABAF0-29E2-3DEF-E50F-D40EC7119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21" y="845571"/>
                <a:ext cx="2436913" cy="1828279"/>
              </a:xfrm>
              <a:prstGeom prst="rect">
                <a:avLst/>
              </a:prstGeom>
            </p:spPr>
          </p:pic>
          <p:pic>
            <p:nvPicPr>
              <p:cNvPr id="5" name="Picture 4" descr="A picture containing text, building, outdoor, parked&#10;&#10;Description automatically generated">
                <a:extLst>
                  <a:ext uri="{FF2B5EF4-FFF2-40B4-BE49-F238E27FC236}">
                    <a16:creationId xmlns:a16="http://schemas.microsoft.com/office/drawing/2014/main" id="{FC96E945-FD34-C432-F49F-598F81182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308" y="753284"/>
                <a:ext cx="2627889" cy="1972055"/>
              </a:xfrm>
              <a:prstGeom prst="rect">
                <a:avLst/>
              </a:prstGeom>
            </p:spPr>
          </p:pic>
          <p:pic>
            <p:nvPicPr>
              <p:cNvPr id="9" name="Picture 8" descr="A picture containing outdoor, road, street, trash&#10;&#10;Description automatically generated">
                <a:extLst>
                  <a:ext uri="{FF2B5EF4-FFF2-40B4-BE49-F238E27FC236}">
                    <a16:creationId xmlns:a16="http://schemas.microsoft.com/office/drawing/2014/main" id="{FC6A5F11-DE98-5A98-5F72-371030468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81" y="3787340"/>
                <a:ext cx="3851565" cy="2168674"/>
              </a:xfrm>
              <a:prstGeom prst="rect">
                <a:avLst/>
              </a:prstGeom>
            </p:spPr>
          </p:pic>
          <p:pic>
            <p:nvPicPr>
              <p:cNvPr id="10" name="Picture 3">
                <a:extLst>
                  <a:ext uri="{FF2B5EF4-FFF2-40B4-BE49-F238E27FC236}">
                    <a16:creationId xmlns:a16="http://schemas.microsoft.com/office/drawing/2014/main" id="{E2050326-4F11-0DB0-5BA2-1CB101EAD8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1256" y="3787340"/>
                <a:ext cx="1746280" cy="229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A26D2F0-A18B-434C-B7F4-C0C78B372E25}"/>
                  </a:ext>
                </a:extLst>
              </p:cNvPr>
              <p:cNvSpPr/>
              <p:nvPr/>
            </p:nvSpPr>
            <p:spPr>
              <a:xfrm>
                <a:off x="6051308" y="4507345"/>
                <a:ext cx="183237"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781FA15-28DC-2501-401C-E57F28CAB039}"/>
                  </a:ext>
                </a:extLst>
              </p:cNvPr>
              <p:cNvSpPr/>
              <p:nvPr/>
            </p:nvSpPr>
            <p:spPr>
              <a:xfrm>
                <a:off x="3833091" y="4276437"/>
                <a:ext cx="323273" cy="230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85C21077-4DB1-7BDF-92F6-1FC7F894838F}"/>
                </a:ext>
              </a:extLst>
            </p:cNvPr>
            <p:cNvSpPr txBox="1"/>
            <p:nvPr/>
          </p:nvSpPr>
          <p:spPr>
            <a:xfrm>
              <a:off x="1191490" y="275263"/>
              <a:ext cx="83662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Take it to JBLM Earth Works in Mil or TMP vehicle. Building 7602</a:t>
              </a:r>
            </a:p>
          </p:txBody>
        </p:sp>
        <p:pic>
          <p:nvPicPr>
            <p:cNvPr id="17" name="Picture 16">
              <a:extLst>
                <a:ext uri="{FF2B5EF4-FFF2-40B4-BE49-F238E27FC236}">
                  <a16:creationId xmlns:a16="http://schemas.microsoft.com/office/drawing/2014/main" id="{0E66B11C-08F5-452D-B9D8-1FC3753F53B6}"/>
                </a:ext>
              </a:extLst>
            </p:cNvPr>
            <p:cNvPicPr>
              <a:picLocks noChangeAspect="1"/>
            </p:cNvPicPr>
            <p:nvPr/>
          </p:nvPicPr>
          <p:blipFill>
            <a:blip r:embed="rId6"/>
            <a:stretch>
              <a:fillRect/>
            </a:stretch>
          </p:blipFill>
          <p:spPr>
            <a:xfrm>
              <a:off x="6494047" y="3296486"/>
              <a:ext cx="2348461" cy="1985831"/>
            </a:xfrm>
            <a:prstGeom prst="rect">
              <a:avLst/>
            </a:prstGeom>
          </p:spPr>
        </p:pic>
        <p:pic>
          <p:nvPicPr>
            <p:cNvPr id="18" name="Picture 17">
              <a:extLst>
                <a:ext uri="{FF2B5EF4-FFF2-40B4-BE49-F238E27FC236}">
                  <a16:creationId xmlns:a16="http://schemas.microsoft.com/office/drawing/2014/main" id="{029EA78B-265A-EAA6-3B42-2FF8A7CDAA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9480" y="1029855"/>
              <a:ext cx="2504686" cy="1879600"/>
            </a:xfrm>
            <a:prstGeom prst="rect">
              <a:avLst/>
            </a:prstGeom>
          </p:spPr>
        </p:pic>
        <p:sp>
          <p:nvSpPr>
            <p:cNvPr id="19" name="Rectangle 18">
              <a:extLst>
                <a:ext uri="{FF2B5EF4-FFF2-40B4-BE49-F238E27FC236}">
                  <a16:creationId xmlns:a16="http://schemas.microsoft.com/office/drawing/2014/main" id="{FA7438BB-A218-F0B6-DE7E-0F3D30E87C69}"/>
                </a:ext>
              </a:extLst>
            </p:cNvPr>
            <p:cNvSpPr/>
            <p:nvPr/>
          </p:nvSpPr>
          <p:spPr>
            <a:xfrm>
              <a:off x="4895273" y="1366982"/>
              <a:ext cx="387927"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 name="Straight Arrow Connector 3">
            <a:extLst>
              <a:ext uri="{FF2B5EF4-FFF2-40B4-BE49-F238E27FC236}">
                <a16:creationId xmlns:a16="http://schemas.microsoft.com/office/drawing/2014/main" id="{92800D5A-625B-8906-AE67-D146C75A0502}"/>
              </a:ext>
            </a:extLst>
          </p:cNvPr>
          <p:cNvCxnSpPr>
            <a:cxnSpLocks/>
          </p:cNvCxnSpPr>
          <p:nvPr/>
        </p:nvCxnSpPr>
        <p:spPr>
          <a:xfrm flipV="1">
            <a:off x="3685422" y="2446434"/>
            <a:ext cx="1513898" cy="973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D0107F9-C5CC-A147-0C5B-4ED1DD4BF347}"/>
              </a:ext>
            </a:extLst>
          </p:cNvPr>
          <p:cNvSpPr txBox="1"/>
          <p:nvPr/>
        </p:nvSpPr>
        <p:spPr>
          <a:xfrm>
            <a:off x="1574017" y="3266983"/>
            <a:ext cx="21901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Items such as these do not go into any LeMay dumpster. They go to public dump or Earth works.. </a:t>
            </a:r>
          </a:p>
        </p:txBody>
      </p:sp>
      <p:cxnSp>
        <p:nvCxnSpPr>
          <p:cNvPr id="11" name="Straight Arrow Connector 10">
            <a:extLst>
              <a:ext uri="{FF2B5EF4-FFF2-40B4-BE49-F238E27FC236}">
                <a16:creationId xmlns:a16="http://schemas.microsoft.com/office/drawing/2014/main" id="{C2828C56-9758-E4E0-20CB-70D993386F55}"/>
              </a:ext>
            </a:extLst>
          </p:cNvPr>
          <p:cNvCxnSpPr>
            <a:cxnSpLocks/>
          </p:cNvCxnSpPr>
          <p:nvPr/>
        </p:nvCxnSpPr>
        <p:spPr>
          <a:xfrm>
            <a:off x="1021805" y="4332303"/>
            <a:ext cx="2582529" cy="749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1029C25-71CE-AE48-1954-B6147567E481}"/>
              </a:ext>
            </a:extLst>
          </p:cNvPr>
          <p:cNvSpPr txBox="1"/>
          <p:nvPr/>
        </p:nvSpPr>
        <p:spPr>
          <a:xfrm>
            <a:off x="97982" y="3629944"/>
            <a:ext cx="114682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Units must ensure all trash is inside dumpster and not in front as shown drivers will not pick up the trash on ground or service the dumpster till it is free and clear. </a:t>
            </a:r>
          </a:p>
        </p:txBody>
      </p:sp>
      <p:cxnSp>
        <p:nvCxnSpPr>
          <p:cNvPr id="25" name="Straight Arrow Connector 24">
            <a:extLst>
              <a:ext uri="{FF2B5EF4-FFF2-40B4-BE49-F238E27FC236}">
                <a16:creationId xmlns:a16="http://schemas.microsoft.com/office/drawing/2014/main" id="{A1F333DF-CC07-0FC1-04B4-B723763F8EBE}"/>
              </a:ext>
            </a:extLst>
          </p:cNvPr>
          <p:cNvCxnSpPr/>
          <p:nvPr/>
        </p:nvCxnSpPr>
        <p:spPr>
          <a:xfrm>
            <a:off x="5651666" y="3629944"/>
            <a:ext cx="971076" cy="15812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83934D-8BA9-68CD-F659-1F47D7E8B4F5}"/>
              </a:ext>
            </a:extLst>
          </p:cNvPr>
          <p:cNvSpPr txBox="1"/>
          <p:nvPr/>
        </p:nvSpPr>
        <p:spPr>
          <a:xfrm>
            <a:off x="4834527" y="3266983"/>
            <a:ext cx="10410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Another item that can be taken to Earth works </a:t>
            </a:r>
          </a:p>
        </p:txBody>
      </p:sp>
      <p:cxnSp>
        <p:nvCxnSpPr>
          <p:cNvPr id="28" name="Straight Arrow Connector 27">
            <a:extLst>
              <a:ext uri="{FF2B5EF4-FFF2-40B4-BE49-F238E27FC236}">
                <a16:creationId xmlns:a16="http://schemas.microsoft.com/office/drawing/2014/main" id="{8929DB60-D9BD-7456-6310-94C5AB87341B}"/>
              </a:ext>
            </a:extLst>
          </p:cNvPr>
          <p:cNvCxnSpPr>
            <a:cxnSpLocks/>
          </p:cNvCxnSpPr>
          <p:nvPr/>
        </p:nvCxnSpPr>
        <p:spPr>
          <a:xfrm flipH="1" flipV="1">
            <a:off x="7501631" y="2157274"/>
            <a:ext cx="3382392" cy="506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477B4C0-2DFC-A0DA-5633-E7068F44FFFE}"/>
              </a:ext>
            </a:extLst>
          </p:cNvPr>
          <p:cNvSpPr txBox="1"/>
          <p:nvPr/>
        </p:nvSpPr>
        <p:spPr>
          <a:xfrm>
            <a:off x="10821879" y="2400412"/>
            <a:ext cx="11452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No bulk trash around dumpsters pallets can be taken to Recycling yard on JBLM. </a:t>
            </a:r>
          </a:p>
        </p:txBody>
      </p:sp>
      <p:cxnSp>
        <p:nvCxnSpPr>
          <p:cNvPr id="32" name="Straight Arrow Connector 31">
            <a:extLst>
              <a:ext uri="{FF2B5EF4-FFF2-40B4-BE49-F238E27FC236}">
                <a16:creationId xmlns:a16="http://schemas.microsoft.com/office/drawing/2014/main" id="{1ECB813C-2646-3B6C-48D3-95693837BD14}"/>
              </a:ext>
            </a:extLst>
          </p:cNvPr>
          <p:cNvCxnSpPr>
            <a:cxnSpLocks/>
          </p:cNvCxnSpPr>
          <p:nvPr/>
        </p:nvCxnSpPr>
        <p:spPr>
          <a:xfrm>
            <a:off x="5922969" y="3497815"/>
            <a:ext cx="3389707" cy="994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2BEFD17-EA3F-A915-B5F5-42F208CBFEF2}"/>
              </a:ext>
            </a:extLst>
          </p:cNvPr>
          <p:cNvCxnSpPr>
            <a:cxnSpLocks/>
            <a:stCxn id="26" idx="1"/>
          </p:cNvCxnSpPr>
          <p:nvPr/>
        </p:nvCxnSpPr>
        <p:spPr>
          <a:xfrm flipH="1" flipV="1">
            <a:off x="3109132" y="2042809"/>
            <a:ext cx="1725395" cy="1455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85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134</Words>
  <Application>Microsoft Office PowerPoint</Application>
  <PresentationFormat>Widescreen</PresentationFormat>
  <Paragraphs>8</Paragraphs>
  <Slides>3</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4" baseType="lpstr">
      <vt:lpstr>Adobe Garamond Pro</vt:lpstr>
      <vt:lpstr>Aptos</vt:lpstr>
      <vt:lpstr>Aptos Display</vt:lpstr>
      <vt:lpstr>Arial</vt:lpstr>
      <vt:lpstr>Arial Black</vt:lpstr>
      <vt:lpstr>Calibri</vt:lpstr>
      <vt:lpstr>Calibri Light</vt:lpstr>
      <vt:lpstr>US Army</vt:lpstr>
      <vt:lpstr>Office Theme</vt:lpstr>
      <vt:lpstr>1_Office Theme</vt:lpstr>
      <vt:lpstr>Acrobat Document</vt:lpstr>
      <vt:lpstr>PowerPoint Presentation</vt:lpstr>
      <vt:lpstr>PowerPoint Presentation</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Effie, Mahugh A MIL</dc:creator>
  <cp:lastModifiedBy>Effie, Mahugh A MIL</cp:lastModifiedBy>
  <cp:revision>2</cp:revision>
  <dcterms:created xsi:type="dcterms:W3CDTF">2025-03-04T12:59:03Z</dcterms:created>
  <dcterms:modified xsi:type="dcterms:W3CDTF">2025-03-04T13:04:20Z</dcterms:modified>
</cp:coreProperties>
</file>