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0" r:id="rId5"/>
    <p:sldMasterId id="2147483678" r:id="rId6"/>
    <p:sldMasterId id="2147483687" r:id="rId7"/>
    <p:sldMasterId id="2147483721" r:id="rId8"/>
  </p:sldMasterIdLst>
  <p:notesMasterIdLst>
    <p:notesMasterId r:id="rId10"/>
  </p:notesMasterIdLst>
  <p:sldIdLst>
    <p:sldId id="1608" r:id="rId9"/>
  </p:sldIdLst>
  <p:sldSz cx="12192000" cy="6858000"/>
  <p:notesSz cx="6858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956"/>
    <a:srgbClr val="0D3780"/>
    <a:srgbClr val="FFFF00"/>
    <a:srgbClr val="CFD2EA"/>
    <a:srgbClr val="E9EBF5"/>
    <a:srgbClr val="446FC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8A49E6-17ED-462D-B546-BE92907BBF2A}" v="1" dt="2024-03-11T23:27:25.1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>
      <p:cViewPr varScale="1">
        <p:scale>
          <a:sx n="81" d="100"/>
          <a:sy n="81" d="100"/>
        </p:scale>
        <p:origin x="754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1ED42-B63D-4851-8CDA-4BADBD9878A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3"/>
            <a:ext cx="5486400" cy="360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6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684686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51FF-417B-4856-82F7-A02C87F9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00"/>
            <a:ext cx="12192000" cy="368935"/>
          </a:xfrm>
          <a:custGeom>
            <a:avLst/>
            <a:gdLst/>
            <a:ahLst/>
            <a:cxnLst/>
            <a:rect l="l" t="t" r="r" b="b"/>
            <a:pathLst>
              <a:path w="12192000" h="368934">
                <a:moveTo>
                  <a:pt x="12192000" y="0"/>
                </a:moveTo>
                <a:lnTo>
                  <a:pt x="0" y="0"/>
                </a:lnTo>
                <a:lnTo>
                  <a:pt x="0" y="368681"/>
                </a:lnTo>
                <a:lnTo>
                  <a:pt x="12192000" y="368681"/>
                </a:lnTo>
                <a:lnTo>
                  <a:pt x="12192000" y="0"/>
                </a:lnTo>
                <a:close/>
              </a:path>
            </a:pathLst>
          </a:custGeom>
          <a:solidFill>
            <a:srgbClr val="20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0904"/>
            <a:ext cx="12192000" cy="381000"/>
          </a:xfrm>
          <a:custGeom>
            <a:avLst/>
            <a:gdLst/>
            <a:ahLst/>
            <a:cxnLst/>
            <a:rect l="l" t="t" r="r" b="b"/>
            <a:pathLst>
              <a:path w="12192000" h="381000">
                <a:moveTo>
                  <a:pt x="12192000" y="368211"/>
                </a:moveTo>
                <a:lnTo>
                  <a:pt x="0" y="368211"/>
                </a:lnTo>
                <a:lnTo>
                  <a:pt x="0" y="380885"/>
                </a:lnTo>
                <a:lnTo>
                  <a:pt x="12192000" y="380885"/>
                </a:lnTo>
                <a:lnTo>
                  <a:pt x="12192000" y="368211"/>
                </a:lnTo>
                <a:close/>
              </a:path>
              <a:path w="12192000" h="381000">
                <a:moveTo>
                  <a:pt x="12192000" y="0"/>
                </a:moveTo>
                <a:lnTo>
                  <a:pt x="0" y="0"/>
                </a:lnTo>
                <a:lnTo>
                  <a:pt x="0" y="12674"/>
                </a:lnTo>
                <a:lnTo>
                  <a:pt x="12192000" y="1267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2" y="6502146"/>
            <a:ext cx="12192000" cy="3175"/>
          </a:xfrm>
          <a:custGeom>
            <a:avLst/>
            <a:gdLst/>
            <a:ahLst/>
            <a:cxnLst/>
            <a:rect l="l" t="t" r="r" b="b"/>
            <a:pathLst>
              <a:path w="12192000" h="3175">
                <a:moveTo>
                  <a:pt x="0" y="2666"/>
                </a:moveTo>
                <a:lnTo>
                  <a:pt x="12192000" y="0"/>
                </a:lnTo>
              </a:path>
            </a:pathLst>
          </a:custGeom>
          <a:ln w="19049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46601" y="2592070"/>
            <a:ext cx="4488815" cy="665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377310" y="3715991"/>
            <a:ext cx="5414645" cy="1266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1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ON WEDNES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02554" y="268091"/>
            <a:ext cx="1113978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" b="1" baseline="0" dirty="0">
                <a:latin typeface="Arial Narrow" panose="020B0606020202030204" pitchFamily="34" charset="0"/>
              </a:rPr>
              <a:t> 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100" b="1" dirty="0">
                <a:latin typeface="Arial Narrow" panose="020B0606020202030204" pitchFamily="34" charset="0"/>
              </a:rPr>
              <a:t>               </a:t>
            </a:r>
            <a:r>
              <a:rPr lang="en-US" sz="800" b="1" dirty="0">
                <a:latin typeface="Arial Narrow" panose="020B0606020202030204" pitchFamily="34" charset="0"/>
              </a:rPr>
              <a:t> THU</a:t>
            </a:r>
            <a:r>
              <a:rPr lang="en-US" sz="100" b="1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SAT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200" b="1" dirty="0">
                <a:latin typeface="Arial Narrow" panose="020B0606020202030204" pitchFamily="34" charset="0"/>
              </a:rPr>
              <a:t>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200" b="1" dirty="0">
                <a:latin typeface="Arial Narrow" panose="020B0606020202030204" pitchFamily="34" charset="0"/>
              </a:rPr>
              <a:t>           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200" b="1" dirty="0">
                <a:latin typeface="Arial Narrow" panose="020B0606020202030204" pitchFamily="34" charset="0"/>
              </a:rPr>
              <a:t>           </a:t>
            </a: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200" b="1" dirty="0">
                <a:latin typeface="Arial Narrow" panose="020B0606020202030204" pitchFamily="34" charset="0"/>
              </a:rPr>
              <a:t>     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 </a:t>
            </a:r>
            <a:r>
              <a:rPr lang="en-US" sz="200" b="1" baseline="0" dirty="0">
                <a:latin typeface="Arial Narrow" panose="020B0606020202030204" pitchFamily="34" charset="0"/>
              </a:rPr>
              <a:t>        </a:t>
            </a:r>
            <a:r>
              <a:rPr lang="en-US" sz="9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WED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THU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FRI 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    WED</a:t>
            </a:r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321781" y="618529"/>
            <a:ext cx="691547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734668" y="61852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132719" y="618529"/>
            <a:ext cx="691364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0362" y="618529"/>
            <a:ext cx="704463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4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ON THURS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202554" y="268091"/>
            <a:ext cx="1113978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" b="1" baseline="0" dirty="0">
                <a:latin typeface="Arial Narrow" panose="020B0606020202030204" pitchFamily="34" charset="0"/>
              </a:rPr>
              <a:t>    </a:t>
            </a: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100" b="1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SAT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200" b="1" dirty="0">
                <a:latin typeface="Arial Narrow" panose="020B0606020202030204" pitchFamily="34" charset="0"/>
              </a:rPr>
              <a:t>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200" b="1" dirty="0">
                <a:latin typeface="Arial Narrow" panose="020B0606020202030204" pitchFamily="34" charset="0"/>
              </a:rPr>
              <a:t>           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200" b="1" dirty="0">
                <a:latin typeface="Arial Narrow" panose="020B0606020202030204" pitchFamily="34" charset="0"/>
              </a:rPr>
              <a:t>           </a:t>
            </a: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200" b="1" dirty="0">
                <a:latin typeface="Arial Narrow" panose="020B0606020202030204" pitchFamily="34" charset="0"/>
              </a:rPr>
              <a:t>     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 </a:t>
            </a:r>
            <a:r>
              <a:rPr lang="en-US" sz="200" b="1" baseline="0" dirty="0">
                <a:latin typeface="Arial Narrow" panose="020B0606020202030204" pitchFamily="34" charset="0"/>
              </a:rPr>
              <a:t>        </a:t>
            </a:r>
            <a:r>
              <a:rPr lang="en-US" sz="9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WED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THU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FRI 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   THU</a:t>
            </a:r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975457" y="618530"/>
            <a:ext cx="685380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387242" y="618530"/>
            <a:ext cx="683644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785041" y="618530"/>
            <a:ext cx="691547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202992" y="618530"/>
            <a:ext cx="672441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49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ON FRI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02554" y="268091"/>
            <a:ext cx="1113978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" b="1" baseline="0" dirty="0">
                <a:latin typeface="Arial Narrow" panose="020B0606020202030204" pitchFamily="34" charset="0"/>
              </a:rPr>
              <a:t>          </a:t>
            </a:r>
            <a:r>
              <a:rPr lang="en-US" sz="800" b="1" baseline="0" dirty="0">
                <a:latin typeface="Arial Narrow" panose="020B0606020202030204" pitchFamily="34" charset="0"/>
              </a:rPr>
              <a:t>FRI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SAT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200" b="1" dirty="0">
                <a:latin typeface="Arial Narrow" panose="020B0606020202030204" pitchFamily="34" charset="0"/>
              </a:rPr>
              <a:t>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200" b="1" dirty="0">
                <a:latin typeface="Arial Narrow" panose="020B0606020202030204" pitchFamily="34" charset="0"/>
              </a:rPr>
              <a:t>           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200" b="1" dirty="0">
                <a:latin typeface="Arial Narrow" panose="020B0606020202030204" pitchFamily="34" charset="0"/>
              </a:rPr>
              <a:t>           </a:t>
            </a: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200" b="1" dirty="0">
                <a:latin typeface="Arial Narrow" panose="020B0606020202030204" pitchFamily="34" charset="0"/>
              </a:rPr>
              <a:t>     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 </a:t>
            </a:r>
            <a:r>
              <a:rPr lang="en-US" sz="200" b="1" baseline="0" dirty="0">
                <a:latin typeface="Arial Narrow" panose="020B0606020202030204" pitchFamily="34" charset="0"/>
              </a:rPr>
              <a:t>        </a:t>
            </a:r>
            <a:r>
              <a:rPr lang="en-US" sz="9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WED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THU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FRI 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    FRI</a:t>
            </a:r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622530" y="618530"/>
            <a:ext cx="685380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034315" y="618530"/>
            <a:ext cx="683644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32115" y="618530"/>
            <a:ext cx="691547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850065" y="618530"/>
            <a:ext cx="672441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2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ON SATUR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02554" y="268091"/>
            <a:ext cx="1113978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" b="1" baseline="0" dirty="0">
                <a:latin typeface="Arial Narrow" panose="020B0606020202030204" pitchFamily="34" charset="0"/>
              </a:rPr>
              <a:t>     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200" b="1" dirty="0">
                <a:latin typeface="Arial Narrow" panose="020B0606020202030204" pitchFamily="34" charset="0"/>
              </a:rPr>
              <a:t>           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200" b="1" dirty="0">
                <a:latin typeface="Arial Narrow" panose="020B0606020202030204" pitchFamily="34" charset="0"/>
              </a:rPr>
              <a:t>           </a:t>
            </a: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200" b="1" dirty="0">
                <a:latin typeface="Arial Narrow" panose="020B0606020202030204" pitchFamily="34" charset="0"/>
              </a:rPr>
              <a:t>     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 </a:t>
            </a:r>
            <a:r>
              <a:rPr lang="en-US" sz="200" b="1" baseline="0" dirty="0">
                <a:latin typeface="Arial Narrow" panose="020B0606020202030204" pitchFamily="34" charset="0"/>
              </a:rPr>
              <a:t>        </a:t>
            </a:r>
            <a:r>
              <a:rPr lang="en-US" sz="9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WED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THU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FRI 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    SAT</a:t>
            </a:r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310486" y="618530"/>
            <a:ext cx="685380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22271" y="618530"/>
            <a:ext cx="683644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120071" y="618530"/>
            <a:ext cx="691547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538021" y="618530"/>
            <a:ext cx="672441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2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ING ON SUN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203617" y="270196"/>
            <a:ext cx="11139788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" b="1" baseline="0" dirty="0">
                <a:latin typeface="Arial Narrow" panose="020B0606020202030204" pitchFamily="34" charset="0"/>
              </a:rPr>
              <a:t>   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100" b="1" dirty="0">
                <a:latin typeface="Arial Narrow" panose="020B0606020202030204" pitchFamily="34" charset="0"/>
              </a:rPr>
              <a:t>                </a:t>
            </a:r>
            <a:r>
              <a:rPr lang="en-US" sz="800" b="1" dirty="0">
                <a:latin typeface="Arial Narrow" panose="020B0606020202030204" pitchFamily="34" charset="0"/>
              </a:rPr>
              <a:t> MON</a:t>
            </a:r>
            <a:r>
              <a:rPr lang="en-US" sz="100" b="1" dirty="0">
                <a:latin typeface="Arial Narrow" panose="020B0606020202030204" pitchFamily="34" charset="0"/>
              </a:rPr>
              <a:t>                </a:t>
            </a:r>
            <a:r>
              <a:rPr lang="en-US" sz="800" b="1" dirty="0">
                <a:latin typeface="Arial Narrow" panose="020B0606020202030204" pitchFamily="34" charset="0"/>
              </a:rPr>
              <a:t> TUE</a:t>
            </a:r>
            <a:r>
              <a:rPr lang="en-US" sz="100" b="1" dirty="0">
                <a:latin typeface="Arial Narrow" panose="020B0606020202030204" pitchFamily="34" charset="0"/>
              </a:rPr>
              <a:t>                  </a:t>
            </a:r>
            <a:r>
              <a:rPr lang="en-US" sz="800" b="1" dirty="0">
                <a:latin typeface="Arial Narrow" panose="020B0606020202030204" pitchFamily="34" charset="0"/>
              </a:rPr>
              <a:t> WED</a:t>
            </a:r>
            <a:r>
              <a:rPr lang="en-US" sz="100" b="1" dirty="0">
                <a:latin typeface="Arial Narrow" panose="020B0606020202030204" pitchFamily="34" charset="0"/>
              </a:rPr>
              <a:t>               </a:t>
            </a:r>
            <a:r>
              <a:rPr lang="en-US" sz="800" b="1" dirty="0">
                <a:latin typeface="Arial Narrow" panose="020B0606020202030204" pitchFamily="34" charset="0"/>
              </a:rPr>
              <a:t> THU</a:t>
            </a:r>
            <a:r>
              <a:rPr lang="en-US" sz="100" b="1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SAT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200" b="1" dirty="0">
                <a:latin typeface="Arial Narrow" panose="020B0606020202030204" pitchFamily="34" charset="0"/>
              </a:rPr>
              <a:t>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200" b="1" dirty="0">
                <a:latin typeface="Arial Narrow" panose="020B0606020202030204" pitchFamily="34" charset="0"/>
              </a:rPr>
              <a:t>           </a:t>
            </a: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200" b="1" dirty="0">
                <a:latin typeface="Arial Narrow" panose="020B0606020202030204" pitchFamily="34" charset="0"/>
              </a:rPr>
              <a:t>     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 </a:t>
            </a:r>
            <a:r>
              <a:rPr lang="en-US" sz="200" b="1" baseline="0" dirty="0">
                <a:latin typeface="Arial Narrow" panose="020B0606020202030204" pitchFamily="34" charset="0"/>
              </a:rPr>
              <a:t>        </a:t>
            </a:r>
            <a:r>
              <a:rPr lang="en-US" sz="9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WED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THU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FRI 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 </a:t>
            </a:r>
            <a:endParaRPr lang="en-US" sz="800" b="1" dirty="0">
              <a:latin typeface="Arial Narrow" panose="020B0606020202030204" pitchFamily="34" charset="0"/>
            </a:endParaRPr>
          </a:p>
          <a:p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306622" y="624139"/>
            <a:ext cx="338356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366027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763788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61549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559311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2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ON MON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218577" y="264587"/>
            <a:ext cx="11139788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100" b="1" dirty="0">
                <a:latin typeface="Arial Narrow" panose="020B0606020202030204" pitchFamily="34" charset="0"/>
              </a:rPr>
              <a:t>                </a:t>
            </a:r>
            <a:r>
              <a:rPr lang="en-US" sz="800" b="1" dirty="0">
                <a:latin typeface="Arial Narrow" panose="020B0606020202030204" pitchFamily="34" charset="0"/>
              </a:rPr>
              <a:t> TUE</a:t>
            </a:r>
            <a:r>
              <a:rPr lang="en-US" sz="100" b="1" dirty="0">
                <a:latin typeface="Arial Narrow" panose="020B0606020202030204" pitchFamily="34" charset="0"/>
              </a:rPr>
              <a:t>                  </a:t>
            </a:r>
            <a:r>
              <a:rPr lang="en-US" sz="800" b="1" dirty="0">
                <a:latin typeface="Arial Narrow" panose="020B0606020202030204" pitchFamily="34" charset="0"/>
              </a:rPr>
              <a:t> WED</a:t>
            </a:r>
            <a:r>
              <a:rPr lang="en-US" sz="100" b="1" dirty="0">
                <a:latin typeface="Arial Narrow" panose="020B0606020202030204" pitchFamily="34" charset="0"/>
              </a:rPr>
              <a:t>               </a:t>
            </a:r>
            <a:r>
              <a:rPr lang="en-US" sz="800" b="1" dirty="0">
                <a:latin typeface="Arial Narrow" panose="020B0606020202030204" pitchFamily="34" charset="0"/>
              </a:rPr>
              <a:t> THU</a:t>
            </a:r>
            <a:r>
              <a:rPr lang="en-US" sz="100" b="1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SAT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200" b="1" dirty="0">
                <a:latin typeface="Arial Narrow" panose="020B0606020202030204" pitchFamily="34" charset="0"/>
              </a:rPr>
              <a:t>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200" b="1" dirty="0">
                <a:latin typeface="Arial Narrow" panose="020B0606020202030204" pitchFamily="34" charset="0"/>
              </a:rPr>
              <a:t>           </a:t>
            </a: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200" b="1" dirty="0">
                <a:latin typeface="Arial Narrow" panose="020B0606020202030204" pitchFamily="34" charset="0"/>
              </a:rPr>
              <a:t>     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 </a:t>
            </a:r>
            <a:r>
              <a:rPr lang="en-US" sz="200" b="1" baseline="0" dirty="0">
                <a:latin typeface="Arial Narrow" panose="020B0606020202030204" pitchFamily="34" charset="0"/>
              </a:rPr>
              <a:t>        </a:t>
            </a:r>
            <a:r>
              <a:rPr lang="en-US" sz="9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WED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THU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FRI 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 </a:t>
            </a:r>
            <a:endParaRPr lang="en-US" sz="800" b="1" dirty="0">
              <a:latin typeface="Arial Narrow" panose="020B0606020202030204" pitchFamily="34" charset="0"/>
            </a:endParaRPr>
          </a:p>
          <a:p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008671" y="624139"/>
            <a:ext cx="698091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17896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805743" y="624139"/>
            <a:ext cx="708993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222593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01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ON TUES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03617" y="270196"/>
            <a:ext cx="11139788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" b="1" baseline="0" dirty="0">
                <a:latin typeface="Arial Narrow" panose="020B0606020202030204" pitchFamily="34" charset="0"/>
              </a:rPr>
              <a:t>    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100" b="1" dirty="0">
                <a:latin typeface="Arial Narrow" panose="020B0606020202030204" pitchFamily="34" charset="0"/>
              </a:rPr>
              <a:t>                  </a:t>
            </a:r>
            <a:r>
              <a:rPr lang="en-US" sz="800" b="1" dirty="0">
                <a:latin typeface="Arial Narrow" panose="020B0606020202030204" pitchFamily="34" charset="0"/>
              </a:rPr>
              <a:t> WED</a:t>
            </a:r>
            <a:r>
              <a:rPr lang="en-US" sz="100" b="1" dirty="0">
                <a:latin typeface="Arial Narrow" panose="020B0606020202030204" pitchFamily="34" charset="0"/>
              </a:rPr>
              <a:t>               </a:t>
            </a:r>
            <a:r>
              <a:rPr lang="en-US" sz="800" b="1" dirty="0">
                <a:latin typeface="Arial Narrow" panose="020B0606020202030204" pitchFamily="34" charset="0"/>
              </a:rPr>
              <a:t> THU</a:t>
            </a:r>
            <a:r>
              <a:rPr lang="en-US" sz="100" b="1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SAT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200" b="1" dirty="0">
                <a:latin typeface="Arial Narrow" panose="020B0606020202030204" pitchFamily="34" charset="0"/>
              </a:rPr>
              <a:t>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200" b="1" dirty="0">
                <a:latin typeface="Arial Narrow" panose="020B0606020202030204" pitchFamily="34" charset="0"/>
              </a:rPr>
              <a:t>           </a:t>
            </a: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200" b="1" dirty="0">
                <a:latin typeface="Arial Narrow" panose="020B0606020202030204" pitchFamily="34" charset="0"/>
              </a:rPr>
              <a:t>     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 </a:t>
            </a:r>
            <a:r>
              <a:rPr lang="en-US" sz="200" b="1" baseline="0" dirty="0">
                <a:latin typeface="Arial Narrow" panose="020B0606020202030204" pitchFamily="34" charset="0"/>
              </a:rPr>
              <a:t>        </a:t>
            </a:r>
            <a:r>
              <a:rPr lang="en-US" sz="9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WED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THU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FRI 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 </a:t>
            </a:r>
            <a:endParaRPr lang="en-US" sz="800" b="1" dirty="0">
              <a:latin typeface="Arial Narrow" panose="020B0606020202030204" pitchFamily="34" charset="0"/>
            </a:endParaRPr>
          </a:p>
          <a:p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664864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079540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494216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881420" y="624139"/>
            <a:ext cx="698088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5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ON WEDNES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03617" y="270196"/>
            <a:ext cx="11139788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" b="1" baseline="0" dirty="0">
                <a:latin typeface="Arial Narrow" panose="020B0606020202030204" pitchFamily="34" charset="0"/>
              </a:rPr>
              <a:t> 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100" b="1" dirty="0">
                <a:latin typeface="Arial Narrow" panose="020B0606020202030204" pitchFamily="34" charset="0"/>
              </a:rPr>
              <a:t>               </a:t>
            </a:r>
            <a:r>
              <a:rPr lang="en-US" sz="800" b="1" dirty="0">
                <a:latin typeface="Arial Narrow" panose="020B0606020202030204" pitchFamily="34" charset="0"/>
              </a:rPr>
              <a:t> THU</a:t>
            </a:r>
            <a:r>
              <a:rPr lang="en-US" sz="100" b="1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SAT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200" b="1" dirty="0">
                <a:latin typeface="Arial Narrow" panose="020B0606020202030204" pitchFamily="34" charset="0"/>
              </a:rPr>
              <a:t>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200" b="1" dirty="0">
                <a:latin typeface="Arial Narrow" panose="020B0606020202030204" pitchFamily="34" charset="0"/>
              </a:rPr>
              <a:t>           </a:t>
            </a: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200" b="1" dirty="0">
                <a:latin typeface="Arial Narrow" panose="020B0606020202030204" pitchFamily="34" charset="0"/>
              </a:rPr>
              <a:t>     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 </a:t>
            </a:r>
            <a:r>
              <a:rPr lang="en-US" sz="200" b="1" baseline="0" dirty="0">
                <a:latin typeface="Arial Narrow" panose="020B0606020202030204" pitchFamily="34" charset="0"/>
              </a:rPr>
              <a:t>        </a:t>
            </a:r>
            <a:r>
              <a:rPr lang="en-US" sz="9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WED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THU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FRI 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 </a:t>
            </a:r>
            <a:endParaRPr lang="en-US" sz="800" b="1" dirty="0">
              <a:latin typeface="Arial Narrow" panose="020B0606020202030204" pitchFamily="34" charset="0"/>
            </a:endParaRPr>
          </a:p>
          <a:p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321781" y="618529"/>
            <a:ext cx="691547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734668" y="61852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132719" y="618529"/>
            <a:ext cx="691364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0362" y="618529"/>
            <a:ext cx="704463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9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ON THURS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226681" y="264588"/>
            <a:ext cx="11116724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100" b="1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SAT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200" b="1" dirty="0">
                <a:latin typeface="Arial Narrow" panose="020B0606020202030204" pitchFamily="34" charset="0"/>
              </a:rPr>
              <a:t>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200" b="1" dirty="0">
                <a:latin typeface="Arial Narrow" panose="020B0606020202030204" pitchFamily="34" charset="0"/>
              </a:rPr>
              <a:t>           </a:t>
            </a: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200" b="1" dirty="0">
                <a:latin typeface="Arial Narrow" panose="020B0606020202030204" pitchFamily="34" charset="0"/>
              </a:rPr>
              <a:t>   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 </a:t>
            </a:r>
            <a:r>
              <a:rPr lang="en-US" sz="200" b="1" baseline="0" dirty="0">
                <a:latin typeface="Arial Narrow" panose="020B0606020202030204" pitchFamily="34" charset="0"/>
              </a:rPr>
              <a:t>          </a:t>
            </a:r>
            <a:r>
              <a:rPr lang="en-US" sz="9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WED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THU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FRI 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 </a:t>
            </a:r>
            <a:endParaRPr lang="en-US" sz="800" b="1" dirty="0">
              <a:latin typeface="Arial Narrow" panose="020B0606020202030204" pitchFamily="34" charset="0"/>
            </a:endParaRPr>
          </a:p>
          <a:p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975457" y="618530"/>
            <a:ext cx="685380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387242" y="618530"/>
            <a:ext cx="683644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785041" y="618530"/>
            <a:ext cx="691547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202992" y="618530"/>
            <a:ext cx="672441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601837" y="618530"/>
            <a:ext cx="346324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41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ON FRI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226681" y="264588"/>
            <a:ext cx="11116724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" b="1" baseline="0" dirty="0">
                <a:latin typeface="Arial Narrow" panose="020B0606020202030204" pitchFamily="34" charset="0"/>
              </a:rPr>
              <a:t>   </a:t>
            </a:r>
            <a:r>
              <a:rPr lang="en-US" sz="800" b="1" baseline="0" dirty="0">
                <a:latin typeface="Arial Narrow" panose="020B0606020202030204" pitchFamily="34" charset="0"/>
              </a:rPr>
              <a:t>FRI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SAT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200" b="1" dirty="0">
                <a:latin typeface="Arial Narrow" panose="020B0606020202030204" pitchFamily="34" charset="0"/>
              </a:rPr>
              <a:t>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200" b="1" dirty="0">
                <a:latin typeface="Arial Narrow" panose="020B0606020202030204" pitchFamily="34" charset="0"/>
              </a:rPr>
              <a:t>           </a:t>
            </a: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200" b="1" dirty="0">
                <a:latin typeface="Arial Narrow" panose="020B0606020202030204" pitchFamily="34" charset="0"/>
              </a:rPr>
              <a:t>   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 </a:t>
            </a:r>
            <a:r>
              <a:rPr lang="en-US" sz="200" b="1" baseline="0" dirty="0">
                <a:latin typeface="Arial Narrow" panose="020B0606020202030204" pitchFamily="34" charset="0"/>
              </a:rPr>
              <a:t>          </a:t>
            </a:r>
            <a:r>
              <a:rPr lang="en-US" sz="9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WED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THU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FRI 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 </a:t>
            </a:r>
            <a:endParaRPr lang="en-US" sz="800" b="1" dirty="0">
              <a:latin typeface="Arial Narrow" panose="020B0606020202030204" pitchFamily="34" charset="0"/>
            </a:endParaRPr>
          </a:p>
          <a:p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622530" y="618530"/>
            <a:ext cx="685380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034315" y="618530"/>
            <a:ext cx="683644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432115" y="618530"/>
            <a:ext cx="691547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850065" y="618530"/>
            <a:ext cx="672441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248910" y="618530"/>
            <a:ext cx="686417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1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ON SATUR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226681" y="264588"/>
            <a:ext cx="11116724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200" b="1" dirty="0">
                <a:latin typeface="Arial Narrow" panose="020B0606020202030204" pitchFamily="34" charset="0"/>
              </a:rPr>
              <a:t>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200" b="1" dirty="0">
                <a:latin typeface="Arial Narrow" panose="020B0606020202030204" pitchFamily="34" charset="0"/>
              </a:rPr>
              <a:t>           </a:t>
            </a: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200" b="1" dirty="0">
                <a:latin typeface="Arial Narrow" panose="020B0606020202030204" pitchFamily="34" charset="0"/>
              </a:rPr>
              <a:t>   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 </a:t>
            </a:r>
            <a:r>
              <a:rPr lang="en-US" sz="200" b="1" baseline="0" dirty="0">
                <a:latin typeface="Arial Narrow" panose="020B0606020202030204" pitchFamily="34" charset="0"/>
              </a:rPr>
              <a:t>          </a:t>
            </a:r>
            <a:r>
              <a:rPr lang="en-US" sz="9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WED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THU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FRI 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 </a:t>
            </a:r>
            <a:endParaRPr lang="en-US" sz="800" b="1" dirty="0">
              <a:latin typeface="Arial Narrow" panose="020B0606020202030204" pitchFamily="34" charset="0"/>
            </a:endParaRPr>
          </a:p>
          <a:p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310486" y="618530"/>
            <a:ext cx="685380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722271" y="618530"/>
            <a:ext cx="683644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20071" y="618530"/>
            <a:ext cx="691547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538021" y="618530"/>
            <a:ext cx="672441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936866" y="618530"/>
            <a:ext cx="686417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6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88DF029-34B3-56B0-5F49-478C2CC74FD8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Classification bottom">
            <a:extLst>
              <a:ext uri="{FF2B5EF4-FFF2-40B4-BE49-F238E27FC236}">
                <a16:creationId xmlns:a16="http://schemas.microsoft.com/office/drawing/2014/main" id="{C8364913-6084-60F3-1E77-40270D747466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1D0A211E-2119-028E-94FE-7B801B95F0B6}"/>
              </a:ext>
            </a:extLst>
          </p:cNvPr>
          <p:cNvSpPr txBox="1">
            <a:spLocks/>
          </p:cNvSpPr>
          <p:nvPr userDrawn="1"/>
        </p:nvSpPr>
        <p:spPr>
          <a:xfrm>
            <a:off x="2101364" y="1219665"/>
            <a:ext cx="8209663" cy="64753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6CC4D2F-82F3-0B97-8F98-0A70E33B7A52}"/>
              </a:ext>
            </a:extLst>
          </p:cNvPr>
          <p:cNvSpPr txBox="1">
            <a:spLocks/>
          </p:cNvSpPr>
          <p:nvPr userDrawn="1"/>
        </p:nvSpPr>
        <p:spPr>
          <a:xfrm>
            <a:off x="1057775" y="3317404"/>
            <a:ext cx="9836417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16B430EB-EE65-FDB1-870E-5153BE8D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64" y="37812"/>
            <a:ext cx="7749240" cy="64753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EE8F70-2B69-637E-5B21-85B4B29046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383" y="2371344"/>
            <a:ext cx="4379956" cy="2920836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A9EB18-9907-5B21-07E3-29FA2E3C42E1}"/>
              </a:ext>
            </a:extLst>
          </p:cNvPr>
          <p:cNvCxnSpPr>
            <a:cxnSpLocks/>
          </p:cNvCxnSpPr>
          <p:nvPr userDrawn="1"/>
        </p:nvCxnSpPr>
        <p:spPr>
          <a:xfrm>
            <a:off x="-7209" y="5783211"/>
            <a:ext cx="10132706" cy="163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3607F9-1F3A-408F-90CC-DBE3BBB3086B}"/>
              </a:ext>
            </a:extLst>
          </p:cNvPr>
          <p:cNvCxnSpPr>
            <a:cxnSpLocks/>
          </p:cNvCxnSpPr>
          <p:nvPr userDrawn="1"/>
        </p:nvCxnSpPr>
        <p:spPr>
          <a:xfrm>
            <a:off x="-6891" y="5554836"/>
            <a:ext cx="10278085" cy="1680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483A481-0605-7D01-6B61-8214A784C1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585" y="5148700"/>
            <a:ext cx="1131036" cy="1033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C34C6D-05E3-568B-5014-77077F3FAC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045" y="5152223"/>
            <a:ext cx="867203" cy="1018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CD49D7-57ED-6443-78CD-D27861754F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33" y="613911"/>
            <a:ext cx="4681233" cy="2932021"/>
          </a:xfrm>
          <a:prstGeom prst="rect">
            <a:avLst/>
          </a:prstGeom>
        </p:spPr>
      </p:pic>
      <p:pic>
        <p:nvPicPr>
          <p:cNvPr id="5" name="LowerBar" hidden="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12192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10125497" y="6006424"/>
            <a:ext cx="1663700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681567" y="1"/>
            <a:ext cx="1993900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B60F32E-98AF-246A-779D-2C51C05FAB24}"/>
              </a:ext>
            </a:extLst>
          </p:cNvPr>
          <p:cNvGrpSpPr/>
          <p:nvPr userDrawn="1"/>
        </p:nvGrpSpPr>
        <p:grpSpPr>
          <a:xfrm>
            <a:off x="4029113" y="5536989"/>
            <a:ext cx="3887209" cy="276706"/>
            <a:chOff x="2533688" y="6185425"/>
            <a:chExt cx="3887209" cy="2767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1CB126-B0C4-6928-0A17-BACF51F783FA}"/>
                </a:ext>
              </a:extLst>
            </p:cNvPr>
            <p:cNvSpPr txBox="1"/>
            <p:nvPr userDrawn="1"/>
          </p:nvSpPr>
          <p:spPr>
            <a:xfrm>
              <a:off x="3157183" y="6215910"/>
              <a:ext cx="263403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WARFIGHTER’S HOME</a:t>
              </a:r>
            </a:p>
          </p:txBody>
        </p:sp>
        <p:pic>
          <p:nvPicPr>
            <p:cNvPr id="16" name="Picture 15" descr="800px-US-O10_insignia_svg.png">
              <a:extLst>
                <a:ext uri="{FF2B5EF4-FFF2-40B4-BE49-F238E27FC236}">
                  <a16:creationId xmlns:a16="http://schemas.microsoft.com/office/drawing/2014/main" id="{2FEA63E3-45F8-4AAF-CF68-2F9C2C1BD2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2533688" y="6197617"/>
              <a:ext cx="796984" cy="246221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8" name="Picture 7" descr="800px-US-O10_insignia_svg.png">
              <a:extLst>
                <a:ext uri="{FF2B5EF4-FFF2-40B4-BE49-F238E27FC236}">
                  <a16:creationId xmlns:a16="http://schemas.microsoft.com/office/drawing/2014/main" id="{C5631C05-53AE-BA5E-9FFA-812BEB76D5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5623913" y="6185425"/>
              <a:ext cx="796984" cy="246221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73EA17B-8144-CE3D-94B1-664F82A6E9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839" y="296970"/>
            <a:ext cx="3954203" cy="2516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809E9-6113-C6E0-A9A2-DAE5C0D6C72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43BCE7-CD5E-0049-7A6F-9639858B18E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72729" y="735774"/>
            <a:ext cx="3726538" cy="295847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E778CFE-9114-16BA-002E-1F671A468A30}"/>
              </a:ext>
            </a:extLst>
          </p:cNvPr>
          <p:cNvGrpSpPr/>
          <p:nvPr userDrawn="1"/>
        </p:nvGrpSpPr>
        <p:grpSpPr>
          <a:xfrm>
            <a:off x="10607624" y="69231"/>
            <a:ext cx="1502334" cy="947246"/>
            <a:chOff x="4626896" y="4190957"/>
            <a:chExt cx="1502334" cy="94724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15DDBC1-2E8D-DEFD-F4EE-EE2FA2413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16964"/>
            <a:stretch/>
          </p:blipFill>
          <p:spPr>
            <a:xfrm>
              <a:off x="4897225" y="4190957"/>
              <a:ext cx="961677" cy="67024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F3F306-3CEF-A00B-0162-286108E5EEC5}"/>
                </a:ext>
              </a:extLst>
            </p:cNvPr>
            <p:cNvSpPr txBox="1"/>
            <p:nvPr/>
          </p:nvSpPr>
          <p:spPr>
            <a:xfrm>
              <a:off x="4626896" y="4861204"/>
              <a:ext cx="1502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E1AE66F-3147-4FC5-6007-DB67812311F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55390" y="3035930"/>
            <a:ext cx="3931481" cy="26162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C4775A-6E64-1E7E-F304-76D20AE8BAE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64870" y="2543698"/>
            <a:ext cx="3742323" cy="28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rowd&#10;&#10;Description automatically generated">
            <a:extLst>
              <a:ext uri="{FF2B5EF4-FFF2-40B4-BE49-F238E27FC236}">
                <a16:creationId xmlns:a16="http://schemas.microsoft.com/office/drawing/2014/main" id="{F39AB203-A09C-C4BA-B6F3-F7ED909530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3"/>
            <a:ext cx="12192000" cy="6091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C9C363-8BBB-22D2-3373-0CA3C8A0E4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670341-CA72-708C-61D4-286C2A8C7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630" y="37812"/>
            <a:ext cx="5539930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86CF14-37A0-8DFF-8CDB-F388EFDED756}"/>
              </a:ext>
            </a:extLst>
          </p:cNvPr>
          <p:cNvGrpSpPr/>
          <p:nvPr userDrawn="1"/>
        </p:nvGrpSpPr>
        <p:grpSpPr>
          <a:xfrm>
            <a:off x="-23576" y="6072203"/>
            <a:ext cx="12225100" cy="773793"/>
            <a:chOff x="-23576" y="6072203"/>
            <a:chExt cx="9187309" cy="7737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7C976B-F1E6-5DF9-158F-AE5108B2B736}"/>
                </a:ext>
              </a:extLst>
            </p:cNvPr>
            <p:cNvSpPr/>
            <p:nvPr userDrawn="1"/>
          </p:nvSpPr>
          <p:spPr>
            <a:xfrm>
              <a:off x="-8792" y="6072203"/>
              <a:ext cx="9152792" cy="773793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6D6C2B-A6F7-2ADB-547C-B15A13F1D90A}"/>
                </a:ext>
              </a:extLst>
            </p:cNvPr>
            <p:cNvGrpSpPr/>
            <p:nvPr userDrawn="1"/>
          </p:nvGrpSpPr>
          <p:grpSpPr>
            <a:xfrm>
              <a:off x="-13020" y="6078647"/>
              <a:ext cx="9176753" cy="200055"/>
              <a:chOff x="-823" y="6611053"/>
              <a:chExt cx="9183128" cy="200055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7D86B26-5776-2B74-D6AE-ECFA272A21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823" y="6633793"/>
                <a:ext cx="9183128" cy="3346"/>
              </a:xfrm>
              <a:prstGeom prst="line">
                <a:avLst/>
              </a:prstGeom>
              <a:ln w="28575">
                <a:solidFill>
                  <a:srgbClr val="FFCC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02E5B3-576D-8F13-B45C-84C06EB19CF4}"/>
                  </a:ext>
                </a:extLst>
              </p:cNvPr>
              <p:cNvSpPr txBox="1"/>
              <p:nvPr userDrawn="1"/>
            </p:nvSpPr>
            <p:spPr>
              <a:xfrm>
                <a:off x="3400361" y="6611053"/>
                <a:ext cx="239857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WE ARE THE WARFIGHTER’S HOME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15A642-7064-818F-CFEB-3C57C2D0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235668"/>
              <a:ext cx="9176753" cy="25133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800px-US-O10_insignia_svg.png">
            <a:extLst>
              <a:ext uri="{FF2B5EF4-FFF2-40B4-BE49-F238E27FC236}">
                <a16:creationId xmlns:a16="http://schemas.microsoft.com/office/drawing/2014/main" id="{9AE46979-624C-89F5-0132-22681B3976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66620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7" name="Picture 16" descr="800px-US-O10_insignia_svg.png">
            <a:extLst>
              <a:ext uri="{FF2B5EF4-FFF2-40B4-BE49-F238E27FC236}">
                <a16:creationId xmlns:a16="http://schemas.microsoft.com/office/drawing/2014/main" id="{962F99A1-D33F-7410-E8D6-7C02BB55D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029989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360A608-622A-A465-D361-76D586AD2E2A}"/>
              </a:ext>
            </a:extLst>
          </p:cNvPr>
          <p:cNvGrpSpPr/>
          <p:nvPr userDrawn="1"/>
        </p:nvGrpSpPr>
        <p:grpSpPr>
          <a:xfrm>
            <a:off x="10694253" y="5747531"/>
            <a:ext cx="1334039" cy="677368"/>
            <a:chOff x="7683773" y="5747531"/>
            <a:chExt cx="1334039" cy="677368"/>
          </a:xfrm>
        </p:grpSpPr>
        <p:grpSp>
          <p:nvGrpSpPr>
            <p:cNvPr id="19" name="AMC">
              <a:extLst>
                <a:ext uri="{FF2B5EF4-FFF2-40B4-BE49-F238E27FC236}">
                  <a16:creationId xmlns:a16="http://schemas.microsoft.com/office/drawing/2014/main" id="{5EE60DFB-0565-65A9-8FEA-9C82116F698D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683773" y="5747531"/>
              <a:ext cx="577241" cy="677368"/>
              <a:chOff x="3311" y="1116"/>
              <a:chExt cx="1816" cy="2131"/>
            </a:xfrm>
          </p:grpSpPr>
          <p:sp>
            <p:nvSpPr>
              <p:cNvPr id="21" name="WHITE bkgrnd">
                <a:extLst>
                  <a:ext uri="{FF2B5EF4-FFF2-40B4-BE49-F238E27FC236}">
                    <a16:creationId xmlns:a16="http://schemas.microsoft.com/office/drawing/2014/main" id="{D15C65C5-422A-1389-5C9B-B2D5B30CC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BLACK outline">
                <a:extLst>
                  <a:ext uri="{FF2B5EF4-FFF2-40B4-BE49-F238E27FC236}">
                    <a16:creationId xmlns:a16="http://schemas.microsoft.com/office/drawing/2014/main" id="{CC6A6BA4-EC5C-09E4-D92E-D8ADC09F8C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BLUE">
                <a:extLst>
                  <a:ext uri="{FF2B5EF4-FFF2-40B4-BE49-F238E27FC236}">
                    <a16:creationId xmlns:a16="http://schemas.microsoft.com/office/drawing/2014/main" id="{80D4BA72-7DBD-1CC5-F4F6-249363DB6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RED">
                <a:extLst>
                  <a:ext uri="{FF2B5EF4-FFF2-40B4-BE49-F238E27FC236}">
                    <a16:creationId xmlns:a16="http://schemas.microsoft.com/office/drawing/2014/main" id="{78A1A20D-ECE1-AB62-89AE-5D39ECBDB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8559346-6053-2240-3FB5-EAE237C236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398" y="5750028"/>
              <a:ext cx="715414" cy="673331"/>
            </a:xfrm>
            <a:prstGeom prst="rect">
              <a:avLst/>
            </a:prstGeom>
          </p:spPr>
        </p:pic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32EEC8-93AF-E7A5-5CD5-D29CEDC895F7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Classification bottom">
            <a:extLst>
              <a:ext uri="{FF2B5EF4-FFF2-40B4-BE49-F238E27FC236}">
                <a16:creationId xmlns:a16="http://schemas.microsoft.com/office/drawing/2014/main" id="{896DB945-AE4C-BE3E-9A77-C8992875384B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65DA63-E8A0-E6DF-FAF4-5B472B915AFB}"/>
              </a:ext>
            </a:extLst>
          </p:cNvPr>
          <p:cNvGrpSpPr/>
          <p:nvPr userDrawn="1"/>
        </p:nvGrpSpPr>
        <p:grpSpPr>
          <a:xfrm>
            <a:off x="10815188" y="80942"/>
            <a:ext cx="1290738" cy="680443"/>
            <a:chOff x="3595523" y="4295313"/>
            <a:chExt cx="1290738" cy="68044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1519EA1-2B7D-12F0-21B1-DC9E357D1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6964"/>
            <a:stretch/>
          </p:blipFill>
          <p:spPr>
            <a:xfrm>
              <a:off x="3909785" y="4295313"/>
              <a:ext cx="662215" cy="46153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BB7FD0-90EC-D610-45B8-2A0147C6BBC7}"/>
                </a:ext>
              </a:extLst>
            </p:cNvPr>
            <p:cNvSpPr txBox="1"/>
            <p:nvPr/>
          </p:nvSpPr>
          <p:spPr>
            <a:xfrm>
              <a:off x="3595523" y="4729535"/>
              <a:ext cx="12907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7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A5168E98-B3AF-06D8-C60E-DD1AE0ECB6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7"/>
            <a:ext cx="12192000" cy="60984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8AE3E0-BBC6-66E9-3129-C25478653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FA84B-3AFD-1934-56F1-9CEA1F8F6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629" y="37812"/>
            <a:ext cx="525807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69BBF-7991-F710-33D1-EDFE2D7AF680}"/>
              </a:ext>
            </a:extLst>
          </p:cNvPr>
          <p:cNvGrpSpPr/>
          <p:nvPr userDrawn="1"/>
        </p:nvGrpSpPr>
        <p:grpSpPr>
          <a:xfrm>
            <a:off x="-23576" y="6072203"/>
            <a:ext cx="12225100" cy="773793"/>
            <a:chOff x="-23576" y="6072203"/>
            <a:chExt cx="9187309" cy="7737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0AD7C7-AC35-817E-E1CF-73590406D089}"/>
                </a:ext>
              </a:extLst>
            </p:cNvPr>
            <p:cNvSpPr/>
            <p:nvPr userDrawn="1"/>
          </p:nvSpPr>
          <p:spPr>
            <a:xfrm>
              <a:off x="-8792" y="6072203"/>
              <a:ext cx="9152792" cy="773793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A86278-ED22-8DED-1452-6169315E586E}"/>
                </a:ext>
              </a:extLst>
            </p:cNvPr>
            <p:cNvGrpSpPr/>
            <p:nvPr userDrawn="1"/>
          </p:nvGrpSpPr>
          <p:grpSpPr>
            <a:xfrm>
              <a:off x="-13020" y="6078647"/>
              <a:ext cx="9176753" cy="200055"/>
              <a:chOff x="-823" y="6611053"/>
              <a:chExt cx="9183128" cy="20005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AE9E18B-97C2-2E62-AE00-CAB34CEF2A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823" y="6633793"/>
                <a:ext cx="9183128" cy="3346"/>
              </a:xfrm>
              <a:prstGeom prst="line">
                <a:avLst/>
              </a:prstGeom>
              <a:ln w="28575">
                <a:solidFill>
                  <a:srgbClr val="FFCC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77993-E22D-B03F-E88B-26C3ACC2352A}"/>
                  </a:ext>
                </a:extLst>
              </p:cNvPr>
              <p:cNvSpPr txBox="1"/>
              <p:nvPr userDrawn="1"/>
            </p:nvSpPr>
            <p:spPr>
              <a:xfrm>
                <a:off x="3400361" y="6611053"/>
                <a:ext cx="239857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WE ARE THE WARFIGHTER’S HOME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12528D-0400-38DC-B844-517956D62D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235668"/>
              <a:ext cx="9176753" cy="25133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800px-US-O10_insignia_svg.png">
            <a:extLst>
              <a:ext uri="{FF2B5EF4-FFF2-40B4-BE49-F238E27FC236}">
                <a16:creationId xmlns:a16="http://schemas.microsoft.com/office/drawing/2014/main" id="{4854DC7E-362D-8D6C-2ECC-99F7DE271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66620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2" name="Picture 11" descr="800px-US-O10_insignia_svg.png">
            <a:extLst>
              <a:ext uri="{FF2B5EF4-FFF2-40B4-BE49-F238E27FC236}">
                <a16:creationId xmlns:a16="http://schemas.microsoft.com/office/drawing/2014/main" id="{1795A5B6-8103-788F-1731-BF3993B22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029989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42C315A-1C3F-746B-C88F-CE12A34B33A5}"/>
              </a:ext>
            </a:extLst>
          </p:cNvPr>
          <p:cNvGrpSpPr/>
          <p:nvPr userDrawn="1"/>
        </p:nvGrpSpPr>
        <p:grpSpPr>
          <a:xfrm>
            <a:off x="10694253" y="5747531"/>
            <a:ext cx="1334039" cy="677368"/>
            <a:chOff x="7683773" y="5747531"/>
            <a:chExt cx="1334039" cy="677368"/>
          </a:xfrm>
        </p:grpSpPr>
        <p:grpSp>
          <p:nvGrpSpPr>
            <p:cNvPr id="14" name="AMC">
              <a:extLst>
                <a:ext uri="{FF2B5EF4-FFF2-40B4-BE49-F238E27FC236}">
                  <a16:creationId xmlns:a16="http://schemas.microsoft.com/office/drawing/2014/main" id="{8C7B9C12-CA7A-DBCC-3EA1-9B5EAE6CC446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683773" y="5747531"/>
              <a:ext cx="577241" cy="677368"/>
              <a:chOff x="3311" y="1116"/>
              <a:chExt cx="1816" cy="2131"/>
            </a:xfrm>
          </p:grpSpPr>
          <p:sp>
            <p:nvSpPr>
              <p:cNvPr id="18" name="WHITE bkgrnd">
                <a:extLst>
                  <a:ext uri="{FF2B5EF4-FFF2-40B4-BE49-F238E27FC236}">
                    <a16:creationId xmlns:a16="http://schemas.microsoft.com/office/drawing/2014/main" id="{79312FD3-6333-1D09-4CD8-9CA7BD57A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BLACK outline">
                <a:extLst>
                  <a:ext uri="{FF2B5EF4-FFF2-40B4-BE49-F238E27FC236}">
                    <a16:creationId xmlns:a16="http://schemas.microsoft.com/office/drawing/2014/main" id="{AA7809D0-463F-5398-7A34-2AB42E2B47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BLUE">
                <a:extLst>
                  <a:ext uri="{FF2B5EF4-FFF2-40B4-BE49-F238E27FC236}">
                    <a16:creationId xmlns:a16="http://schemas.microsoft.com/office/drawing/2014/main" id="{B211E676-34A5-6C5A-E5AE-74F8B88F9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RED">
                <a:extLst>
                  <a:ext uri="{FF2B5EF4-FFF2-40B4-BE49-F238E27FC236}">
                    <a16:creationId xmlns:a16="http://schemas.microsoft.com/office/drawing/2014/main" id="{2905CBCE-6997-D2C3-0718-A88E0129E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6690F5-5413-2460-1823-DAADE01C64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398" y="5750028"/>
              <a:ext cx="715414" cy="673331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77BFA-3DB5-2DC8-5BB5-04C7131EE6D9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6" name="Classification bottom">
            <a:extLst>
              <a:ext uri="{FF2B5EF4-FFF2-40B4-BE49-F238E27FC236}">
                <a16:creationId xmlns:a16="http://schemas.microsoft.com/office/drawing/2014/main" id="{7AB66AB2-9751-0ABD-AA5A-D60005B8BD65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20CD50-4BC5-456B-B3BB-18F9355BC13E}"/>
              </a:ext>
            </a:extLst>
          </p:cNvPr>
          <p:cNvGrpSpPr/>
          <p:nvPr userDrawn="1"/>
        </p:nvGrpSpPr>
        <p:grpSpPr>
          <a:xfrm>
            <a:off x="10813075" y="72316"/>
            <a:ext cx="1290738" cy="680443"/>
            <a:chOff x="3595523" y="4295313"/>
            <a:chExt cx="1290738" cy="68044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BE5B0AC-6BED-F778-A5B1-1701C3530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6964"/>
            <a:stretch/>
          </p:blipFill>
          <p:spPr>
            <a:xfrm>
              <a:off x="3909785" y="4295313"/>
              <a:ext cx="662215" cy="46153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75A662-AF2A-E392-9AD8-9FE01A156546}"/>
                </a:ext>
              </a:extLst>
            </p:cNvPr>
            <p:cNvSpPr txBox="1"/>
            <p:nvPr/>
          </p:nvSpPr>
          <p:spPr>
            <a:xfrm>
              <a:off x="3595523" y="4729535"/>
              <a:ext cx="12907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44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erson, car&#10;&#10;Description automatically generated">
            <a:extLst>
              <a:ext uri="{FF2B5EF4-FFF2-40B4-BE49-F238E27FC236}">
                <a16:creationId xmlns:a16="http://schemas.microsoft.com/office/drawing/2014/main" id="{AA694C87-EEA1-1E15-2571-E5AB78E8E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54"/>
            <a:ext cx="12192000" cy="6055998"/>
          </a:xfrm>
          <a:prstGeom prst="rect">
            <a:avLst/>
          </a:prstGeom>
        </p:spPr>
      </p:pic>
      <p:sp>
        <p:nvSpPr>
          <p:cNvPr id="39" name="Title Placeholder 1">
            <a:extLst>
              <a:ext uri="{FF2B5EF4-FFF2-40B4-BE49-F238E27FC236}">
                <a16:creationId xmlns:a16="http://schemas.microsoft.com/office/drawing/2014/main" id="{50649819-ABFF-E734-4754-C958408A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63" y="37812"/>
            <a:ext cx="5438905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D2F0A25-907E-C573-C38D-42BA3E31A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98B180-23DF-8BD9-ED67-10ED89418922}"/>
              </a:ext>
            </a:extLst>
          </p:cNvPr>
          <p:cNvGrpSpPr/>
          <p:nvPr userDrawn="1"/>
        </p:nvGrpSpPr>
        <p:grpSpPr>
          <a:xfrm>
            <a:off x="-23576" y="6072203"/>
            <a:ext cx="12225100" cy="773793"/>
            <a:chOff x="-23576" y="6072203"/>
            <a:chExt cx="9187309" cy="7737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E347E2B-7769-4B3A-AB8A-01B8A79328F0}"/>
                </a:ext>
              </a:extLst>
            </p:cNvPr>
            <p:cNvSpPr/>
            <p:nvPr userDrawn="1"/>
          </p:nvSpPr>
          <p:spPr>
            <a:xfrm>
              <a:off x="-8792" y="6072203"/>
              <a:ext cx="9152792" cy="773793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34FF57-41BF-4D6A-8834-93162AB468DB}"/>
                </a:ext>
              </a:extLst>
            </p:cNvPr>
            <p:cNvGrpSpPr/>
            <p:nvPr userDrawn="1"/>
          </p:nvGrpSpPr>
          <p:grpSpPr>
            <a:xfrm>
              <a:off x="-13020" y="6078647"/>
              <a:ext cx="9176753" cy="200055"/>
              <a:chOff x="-823" y="6611053"/>
              <a:chExt cx="9183128" cy="20005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0BE2AEA-862D-6FBC-E14D-5FAB909E24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823" y="6633793"/>
                <a:ext cx="9183128" cy="3346"/>
              </a:xfrm>
              <a:prstGeom prst="line">
                <a:avLst/>
              </a:prstGeom>
              <a:ln w="28575">
                <a:solidFill>
                  <a:srgbClr val="FFCC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087BCF-A146-C0FD-ECDA-A4C5876C574D}"/>
                  </a:ext>
                </a:extLst>
              </p:cNvPr>
              <p:cNvSpPr txBox="1"/>
              <p:nvPr userDrawn="1"/>
            </p:nvSpPr>
            <p:spPr>
              <a:xfrm>
                <a:off x="3400361" y="6611053"/>
                <a:ext cx="239857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WE ARE THE WARFIGHTER’S HOME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B970DD-6917-2F15-0DFD-FCEF925B2A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235668"/>
              <a:ext cx="9176753" cy="25133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7A6BAD4C-D6E6-DA47-BCD6-F900C9B5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66620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0" name="Picture 9" descr="800px-US-O10_insignia_svg.png">
            <a:extLst>
              <a:ext uri="{FF2B5EF4-FFF2-40B4-BE49-F238E27FC236}">
                <a16:creationId xmlns:a16="http://schemas.microsoft.com/office/drawing/2014/main" id="{7864C723-7D71-EFA5-0231-2D5A313D5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029989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19CEA4-0140-D018-3C7B-08421BE950A8}"/>
              </a:ext>
            </a:extLst>
          </p:cNvPr>
          <p:cNvGrpSpPr/>
          <p:nvPr userDrawn="1"/>
        </p:nvGrpSpPr>
        <p:grpSpPr>
          <a:xfrm>
            <a:off x="10694253" y="5747531"/>
            <a:ext cx="1334039" cy="677368"/>
            <a:chOff x="7683773" y="5747531"/>
            <a:chExt cx="1334039" cy="677368"/>
          </a:xfrm>
        </p:grpSpPr>
        <p:grpSp>
          <p:nvGrpSpPr>
            <p:cNvPr id="12" name="AMC">
              <a:extLst>
                <a:ext uri="{FF2B5EF4-FFF2-40B4-BE49-F238E27FC236}">
                  <a16:creationId xmlns:a16="http://schemas.microsoft.com/office/drawing/2014/main" id="{1DEB10FB-35CB-CD27-EFE7-006735F6ED09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683773" y="5747531"/>
              <a:ext cx="577241" cy="677368"/>
              <a:chOff x="3311" y="1116"/>
              <a:chExt cx="1816" cy="2131"/>
            </a:xfrm>
          </p:grpSpPr>
          <p:sp>
            <p:nvSpPr>
              <p:cNvPr id="14" name="WHITE bkgrnd">
                <a:extLst>
                  <a:ext uri="{FF2B5EF4-FFF2-40B4-BE49-F238E27FC236}">
                    <a16:creationId xmlns:a16="http://schemas.microsoft.com/office/drawing/2014/main" id="{946FE466-BA81-D0BB-30A5-DA9925934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" name="BLACK outline">
                <a:extLst>
                  <a:ext uri="{FF2B5EF4-FFF2-40B4-BE49-F238E27FC236}">
                    <a16:creationId xmlns:a16="http://schemas.microsoft.com/office/drawing/2014/main" id="{4ED3AC2E-FF42-F184-F2C4-96C6E68533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" name="BLUE">
                <a:extLst>
                  <a:ext uri="{FF2B5EF4-FFF2-40B4-BE49-F238E27FC236}">
                    <a16:creationId xmlns:a16="http://schemas.microsoft.com/office/drawing/2014/main" id="{2EEF0C8F-DBFF-6804-3D6C-D7FBA0AA2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" name="RED">
                <a:extLst>
                  <a:ext uri="{FF2B5EF4-FFF2-40B4-BE49-F238E27FC236}">
                    <a16:creationId xmlns:a16="http://schemas.microsoft.com/office/drawing/2014/main" id="{2AF2725A-0972-E0AF-15C8-D03C65EF5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CA5B89-996A-D4FF-F318-AE0ABE16F3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398" y="5750028"/>
              <a:ext cx="715414" cy="673331"/>
            </a:xfrm>
            <a:prstGeom prst="rect">
              <a:avLst/>
            </a:prstGeom>
          </p:spPr>
        </p:pic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8E626E3-6E65-67F4-9A64-B87E200CC0E6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9" name="Classification bottom">
            <a:extLst>
              <a:ext uri="{FF2B5EF4-FFF2-40B4-BE49-F238E27FC236}">
                <a16:creationId xmlns:a16="http://schemas.microsoft.com/office/drawing/2014/main" id="{D16C4E74-E6E6-6A26-011D-5AF147134059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A3E0E9-5474-B7B6-19C7-32A738B630B0}"/>
              </a:ext>
            </a:extLst>
          </p:cNvPr>
          <p:cNvGrpSpPr/>
          <p:nvPr userDrawn="1"/>
        </p:nvGrpSpPr>
        <p:grpSpPr>
          <a:xfrm>
            <a:off x="10821701" y="80942"/>
            <a:ext cx="1290738" cy="680443"/>
            <a:chOff x="3595523" y="4295313"/>
            <a:chExt cx="1290738" cy="68044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4534EE3-8478-3F0B-46E7-F6E218E35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6964"/>
            <a:stretch/>
          </p:blipFill>
          <p:spPr>
            <a:xfrm>
              <a:off x="3909785" y="4295313"/>
              <a:ext cx="662215" cy="46153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8A99BF-6496-FF28-2E17-DB558B39040C}"/>
                </a:ext>
              </a:extLst>
            </p:cNvPr>
            <p:cNvSpPr txBox="1"/>
            <p:nvPr/>
          </p:nvSpPr>
          <p:spPr>
            <a:xfrm>
              <a:off x="3595523" y="4729535"/>
              <a:ext cx="12907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2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tanding, dark&#10;&#10;Description automatically generated">
            <a:extLst>
              <a:ext uri="{FF2B5EF4-FFF2-40B4-BE49-F238E27FC236}">
                <a16:creationId xmlns:a16="http://schemas.microsoft.com/office/drawing/2014/main" id="{F01EBAFD-6955-36D9-EC63-EA3F81C45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61"/>
            <a:ext cx="12192000" cy="6075758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7275D9B-E784-A23F-31D5-8B4482D6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63" y="37812"/>
            <a:ext cx="5152291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5D60AC-5FB3-31A8-CBBC-32A562A1B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669BAA-097B-C538-0069-EC2B48D2A704}"/>
              </a:ext>
            </a:extLst>
          </p:cNvPr>
          <p:cNvGrpSpPr/>
          <p:nvPr userDrawn="1"/>
        </p:nvGrpSpPr>
        <p:grpSpPr>
          <a:xfrm>
            <a:off x="-23576" y="6072203"/>
            <a:ext cx="12225100" cy="773793"/>
            <a:chOff x="-23576" y="6072203"/>
            <a:chExt cx="9187309" cy="7737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BA102D-C153-5E9A-5D0F-EB87C7ADD081}"/>
                </a:ext>
              </a:extLst>
            </p:cNvPr>
            <p:cNvSpPr/>
            <p:nvPr userDrawn="1"/>
          </p:nvSpPr>
          <p:spPr>
            <a:xfrm>
              <a:off x="-8792" y="6072203"/>
              <a:ext cx="9152792" cy="773793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363F8B-2BCB-233D-B0AE-332AA492652F}"/>
                </a:ext>
              </a:extLst>
            </p:cNvPr>
            <p:cNvGrpSpPr/>
            <p:nvPr userDrawn="1"/>
          </p:nvGrpSpPr>
          <p:grpSpPr>
            <a:xfrm>
              <a:off x="-13020" y="6078647"/>
              <a:ext cx="9176753" cy="200055"/>
              <a:chOff x="-823" y="6611053"/>
              <a:chExt cx="9183128" cy="200055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0BB6C3F-5932-E71B-FFB2-060F6095F3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823" y="6633793"/>
                <a:ext cx="9183128" cy="3346"/>
              </a:xfrm>
              <a:prstGeom prst="line">
                <a:avLst/>
              </a:prstGeom>
              <a:ln w="28575">
                <a:solidFill>
                  <a:srgbClr val="FFCC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F486591-6EF0-9A60-8CD8-42C17BDDF40D}"/>
                  </a:ext>
                </a:extLst>
              </p:cNvPr>
              <p:cNvSpPr txBox="1"/>
              <p:nvPr userDrawn="1"/>
            </p:nvSpPr>
            <p:spPr>
              <a:xfrm>
                <a:off x="3400361" y="6611053"/>
                <a:ext cx="239857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WE ARE THE WARFIGHTER’S HOME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9EC7-C89E-FD3C-6694-9D68CF12C5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235668"/>
              <a:ext cx="9176753" cy="25133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800px-US-O10_insignia_svg.png">
            <a:extLst>
              <a:ext uri="{FF2B5EF4-FFF2-40B4-BE49-F238E27FC236}">
                <a16:creationId xmlns:a16="http://schemas.microsoft.com/office/drawing/2014/main" id="{78CAD6A9-CE30-6DCE-BE11-DCFCF7EEF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66620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1" name="Picture 20" descr="800px-US-O10_insignia_svg.png">
            <a:extLst>
              <a:ext uri="{FF2B5EF4-FFF2-40B4-BE49-F238E27FC236}">
                <a16:creationId xmlns:a16="http://schemas.microsoft.com/office/drawing/2014/main" id="{226670AF-8FBA-04D1-97C1-B5E55B9E6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029989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52895EF-0EE5-EEE0-BFBF-86CD33527255}"/>
              </a:ext>
            </a:extLst>
          </p:cNvPr>
          <p:cNvGrpSpPr/>
          <p:nvPr userDrawn="1"/>
        </p:nvGrpSpPr>
        <p:grpSpPr>
          <a:xfrm>
            <a:off x="10694253" y="5747531"/>
            <a:ext cx="1334039" cy="677368"/>
            <a:chOff x="7683773" y="5747531"/>
            <a:chExt cx="1334039" cy="677368"/>
          </a:xfrm>
        </p:grpSpPr>
        <p:grpSp>
          <p:nvGrpSpPr>
            <p:cNvPr id="24" name="AMC">
              <a:extLst>
                <a:ext uri="{FF2B5EF4-FFF2-40B4-BE49-F238E27FC236}">
                  <a16:creationId xmlns:a16="http://schemas.microsoft.com/office/drawing/2014/main" id="{BE7B08E7-0EA1-4E83-01D4-C07A92256CFE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683773" y="5747531"/>
              <a:ext cx="577241" cy="677368"/>
              <a:chOff x="3311" y="1116"/>
              <a:chExt cx="1816" cy="2131"/>
            </a:xfrm>
          </p:grpSpPr>
          <p:sp>
            <p:nvSpPr>
              <p:cNvPr id="26" name="WHITE bkgrnd">
                <a:extLst>
                  <a:ext uri="{FF2B5EF4-FFF2-40B4-BE49-F238E27FC236}">
                    <a16:creationId xmlns:a16="http://schemas.microsoft.com/office/drawing/2014/main" id="{74D6A96D-C2D9-165F-E69C-5DE6C0606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BLACK outline">
                <a:extLst>
                  <a:ext uri="{FF2B5EF4-FFF2-40B4-BE49-F238E27FC236}">
                    <a16:creationId xmlns:a16="http://schemas.microsoft.com/office/drawing/2014/main" id="{4007700F-14B5-CF34-3BDE-8E9D19E65E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BLUE">
                <a:extLst>
                  <a:ext uri="{FF2B5EF4-FFF2-40B4-BE49-F238E27FC236}">
                    <a16:creationId xmlns:a16="http://schemas.microsoft.com/office/drawing/2014/main" id="{C451F85E-3754-22A8-E87F-7F9F228A5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RED">
                <a:extLst>
                  <a:ext uri="{FF2B5EF4-FFF2-40B4-BE49-F238E27FC236}">
                    <a16:creationId xmlns:a16="http://schemas.microsoft.com/office/drawing/2014/main" id="{FB79A10D-0BB8-8021-45AB-02803393B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89E55BA-B89A-D9F5-9D2E-03D4768F2F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398" y="5750028"/>
              <a:ext cx="715414" cy="673331"/>
            </a:xfrm>
            <a:prstGeom prst="rect">
              <a:avLst/>
            </a:prstGeom>
          </p:spPr>
        </p:pic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3459E16-28BD-E74F-A2A1-CFE5C84E0374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Classification bottom">
            <a:extLst>
              <a:ext uri="{FF2B5EF4-FFF2-40B4-BE49-F238E27FC236}">
                <a16:creationId xmlns:a16="http://schemas.microsoft.com/office/drawing/2014/main" id="{A16F049D-0AD4-012B-E057-5D2D3236AAAB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5EAAF1-FDBF-E80A-DC78-E8A937A06B26}"/>
              </a:ext>
            </a:extLst>
          </p:cNvPr>
          <p:cNvGrpSpPr/>
          <p:nvPr userDrawn="1"/>
        </p:nvGrpSpPr>
        <p:grpSpPr>
          <a:xfrm>
            <a:off x="10621176" y="80446"/>
            <a:ext cx="1502334" cy="947246"/>
            <a:chOff x="4626896" y="4190957"/>
            <a:chExt cx="1502334" cy="9472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CBE0EA-CB96-BFAD-5238-7986E1109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6964"/>
            <a:stretch/>
          </p:blipFill>
          <p:spPr>
            <a:xfrm>
              <a:off x="4897225" y="4190957"/>
              <a:ext cx="961677" cy="67024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1EC6D5-229F-8341-195E-DE983B566CF8}"/>
                </a:ext>
              </a:extLst>
            </p:cNvPr>
            <p:cNvSpPr txBox="1"/>
            <p:nvPr/>
          </p:nvSpPr>
          <p:spPr>
            <a:xfrm>
              <a:off x="4626896" y="4861204"/>
              <a:ext cx="1502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66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FD7EBC4F-E818-2800-E5CE-7C89C786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592" y="37812"/>
            <a:ext cx="4862146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D20786-5995-D145-4213-E74922332F75}"/>
              </a:ext>
            </a:extLst>
          </p:cNvPr>
          <p:cNvGrpSpPr/>
          <p:nvPr userDrawn="1"/>
        </p:nvGrpSpPr>
        <p:grpSpPr>
          <a:xfrm>
            <a:off x="-23576" y="6072203"/>
            <a:ext cx="12225100" cy="773793"/>
            <a:chOff x="-23576" y="6072203"/>
            <a:chExt cx="9187309" cy="7737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2CDA2E-948F-FF21-DE6C-C3CDEF965B09}"/>
                </a:ext>
              </a:extLst>
            </p:cNvPr>
            <p:cNvSpPr/>
            <p:nvPr userDrawn="1"/>
          </p:nvSpPr>
          <p:spPr>
            <a:xfrm>
              <a:off x="-8792" y="6072203"/>
              <a:ext cx="9152792" cy="773793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D7ACD9-7668-7F94-5BD1-C6036399D82A}"/>
                </a:ext>
              </a:extLst>
            </p:cNvPr>
            <p:cNvGrpSpPr/>
            <p:nvPr userDrawn="1"/>
          </p:nvGrpSpPr>
          <p:grpSpPr>
            <a:xfrm>
              <a:off x="-13020" y="6078647"/>
              <a:ext cx="9176753" cy="200055"/>
              <a:chOff x="-823" y="6611053"/>
              <a:chExt cx="9183128" cy="20005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9EA12CB-BB2D-9487-E825-781078446A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823" y="6633793"/>
                <a:ext cx="9183128" cy="3346"/>
              </a:xfrm>
              <a:prstGeom prst="line">
                <a:avLst/>
              </a:prstGeom>
              <a:ln w="28575">
                <a:solidFill>
                  <a:srgbClr val="FFCC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64FFF4-358C-FF4E-181E-F1E564474F44}"/>
                  </a:ext>
                </a:extLst>
              </p:cNvPr>
              <p:cNvSpPr txBox="1"/>
              <p:nvPr userDrawn="1"/>
            </p:nvSpPr>
            <p:spPr>
              <a:xfrm>
                <a:off x="3400361" y="6611053"/>
                <a:ext cx="239857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WE ARE THE WARFIGHTER’S HOME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6E392C-7ECB-F522-546C-A53C5BACCA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235668"/>
              <a:ext cx="9176753" cy="25133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 descr="800px-US-O10_insignia_svg.png">
            <a:extLst>
              <a:ext uri="{FF2B5EF4-FFF2-40B4-BE49-F238E27FC236}">
                <a16:creationId xmlns:a16="http://schemas.microsoft.com/office/drawing/2014/main" id="{307B3A8A-E3DB-9298-E7C0-E9D1E6898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66620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6" name="Picture 25" descr="800px-US-O10_insignia_svg.png">
            <a:extLst>
              <a:ext uri="{FF2B5EF4-FFF2-40B4-BE49-F238E27FC236}">
                <a16:creationId xmlns:a16="http://schemas.microsoft.com/office/drawing/2014/main" id="{55A6BD2D-51AA-121D-2741-3D212299A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029989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A36F90-CF14-035D-7E42-B27BF2419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A0C6772-90D9-951A-0D25-AF9C49B2009B}"/>
              </a:ext>
            </a:extLst>
          </p:cNvPr>
          <p:cNvGrpSpPr/>
          <p:nvPr userDrawn="1"/>
        </p:nvGrpSpPr>
        <p:grpSpPr>
          <a:xfrm>
            <a:off x="10694253" y="5747531"/>
            <a:ext cx="1334039" cy="677368"/>
            <a:chOff x="7683773" y="5747531"/>
            <a:chExt cx="1334039" cy="677368"/>
          </a:xfrm>
        </p:grpSpPr>
        <p:grpSp>
          <p:nvGrpSpPr>
            <p:cNvPr id="14" name="AMC">
              <a:extLst>
                <a:ext uri="{FF2B5EF4-FFF2-40B4-BE49-F238E27FC236}">
                  <a16:creationId xmlns:a16="http://schemas.microsoft.com/office/drawing/2014/main" id="{7EB6856C-69B7-71D3-0A62-17A3822FB89C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683773" y="5747531"/>
              <a:ext cx="577241" cy="677368"/>
              <a:chOff x="3311" y="1116"/>
              <a:chExt cx="1816" cy="2131"/>
            </a:xfrm>
          </p:grpSpPr>
          <p:sp>
            <p:nvSpPr>
              <p:cNvPr id="17" name="WHITE bkgrnd">
                <a:extLst>
                  <a:ext uri="{FF2B5EF4-FFF2-40B4-BE49-F238E27FC236}">
                    <a16:creationId xmlns:a16="http://schemas.microsoft.com/office/drawing/2014/main" id="{21B333B0-6B3E-D58B-E971-1ADE76ABF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BLACK outline">
                <a:extLst>
                  <a:ext uri="{FF2B5EF4-FFF2-40B4-BE49-F238E27FC236}">
                    <a16:creationId xmlns:a16="http://schemas.microsoft.com/office/drawing/2014/main" id="{8A71AA14-0081-716F-AC0D-D64C25C0F4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BLUE">
                <a:extLst>
                  <a:ext uri="{FF2B5EF4-FFF2-40B4-BE49-F238E27FC236}">
                    <a16:creationId xmlns:a16="http://schemas.microsoft.com/office/drawing/2014/main" id="{BCF6E6C8-6BB4-C84B-E29C-C0FF2F536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RED">
                <a:extLst>
                  <a:ext uri="{FF2B5EF4-FFF2-40B4-BE49-F238E27FC236}">
                    <a16:creationId xmlns:a16="http://schemas.microsoft.com/office/drawing/2014/main" id="{C741D78A-142D-4BC7-796C-42991C53F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FAC64B9-C180-BD9D-0884-2497BA3DC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398" y="5750028"/>
              <a:ext cx="715414" cy="673331"/>
            </a:xfrm>
            <a:prstGeom prst="rect">
              <a:avLst/>
            </a:prstGeom>
          </p:spPr>
        </p:pic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9A9A20E-2F59-AFE9-B9BC-23D79146F9D1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Classification bottom">
            <a:extLst>
              <a:ext uri="{FF2B5EF4-FFF2-40B4-BE49-F238E27FC236}">
                <a16:creationId xmlns:a16="http://schemas.microsoft.com/office/drawing/2014/main" id="{6D0A4AB9-CF46-FA3E-2B79-2255C82F8631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15F74B-DC79-4D2F-15C1-BA216D388AF7}"/>
              </a:ext>
            </a:extLst>
          </p:cNvPr>
          <p:cNvGrpSpPr/>
          <p:nvPr userDrawn="1"/>
        </p:nvGrpSpPr>
        <p:grpSpPr>
          <a:xfrm>
            <a:off x="10615995" y="80942"/>
            <a:ext cx="1502334" cy="947246"/>
            <a:chOff x="4626896" y="4190957"/>
            <a:chExt cx="1502334" cy="9472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5994EE-502A-8453-136A-8DF8625A1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6964"/>
            <a:stretch/>
          </p:blipFill>
          <p:spPr>
            <a:xfrm>
              <a:off x="4897225" y="4190957"/>
              <a:ext cx="961677" cy="6702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85BD30-53CC-0C2B-F7CB-98D2A6DA17C1}"/>
                </a:ext>
              </a:extLst>
            </p:cNvPr>
            <p:cNvSpPr txBox="1"/>
            <p:nvPr/>
          </p:nvSpPr>
          <p:spPr>
            <a:xfrm>
              <a:off x="4626896" y="4861204"/>
              <a:ext cx="1502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226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88DF029-34B3-56B0-5F49-478C2CC74FD8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Classification bottom">
            <a:extLst>
              <a:ext uri="{FF2B5EF4-FFF2-40B4-BE49-F238E27FC236}">
                <a16:creationId xmlns:a16="http://schemas.microsoft.com/office/drawing/2014/main" id="{C8364913-6084-60F3-1E77-40270D747466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1D0A211E-2119-028E-94FE-7B801B95F0B6}"/>
              </a:ext>
            </a:extLst>
          </p:cNvPr>
          <p:cNvSpPr txBox="1">
            <a:spLocks/>
          </p:cNvSpPr>
          <p:nvPr userDrawn="1"/>
        </p:nvSpPr>
        <p:spPr>
          <a:xfrm>
            <a:off x="2101364" y="1219665"/>
            <a:ext cx="8209663" cy="64753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6CC4D2F-82F3-0B97-8F98-0A70E33B7A52}"/>
              </a:ext>
            </a:extLst>
          </p:cNvPr>
          <p:cNvSpPr txBox="1">
            <a:spLocks/>
          </p:cNvSpPr>
          <p:nvPr userDrawn="1"/>
        </p:nvSpPr>
        <p:spPr>
          <a:xfrm>
            <a:off x="1057775" y="3317404"/>
            <a:ext cx="9836417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16B430EB-EE65-FDB1-870E-5153BE8D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64" y="37812"/>
            <a:ext cx="7749240" cy="64753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EE8F70-2B69-637E-5B21-85B4B29046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383" y="2371344"/>
            <a:ext cx="4379956" cy="2920836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A9EB18-9907-5B21-07E3-29FA2E3C42E1}"/>
              </a:ext>
            </a:extLst>
          </p:cNvPr>
          <p:cNvCxnSpPr>
            <a:cxnSpLocks/>
          </p:cNvCxnSpPr>
          <p:nvPr userDrawn="1"/>
        </p:nvCxnSpPr>
        <p:spPr>
          <a:xfrm>
            <a:off x="-7209" y="5783211"/>
            <a:ext cx="10132706" cy="163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3607F9-1F3A-408F-90CC-DBE3BBB3086B}"/>
              </a:ext>
            </a:extLst>
          </p:cNvPr>
          <p:cNvCxnSpPr>
            <a:cxnSpLocks/>
          </p:cNvCxnSpPr>
          <p:nvPr userDrawn="1"/>
        </p:nvCxnSpPr>
        <p:spPr>
          <a:xfrm>
            <a:off x="-6891" y="5554836"/>
            <a:ext cx="10278085" cy="1680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483A481-0605-7D01-6B61-8214A784C1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585" y="5148700"/>
            <a:ext cx="1131036" cy="1033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C34C6D-05E3-568B-5014-77077F3FAC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045" y="5152223"/>
            <a:ext cx="867203" cy="1018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CD49D7-57ED-6443-78CD-D27861754F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33" y="613911"/>
            <a:ext cx="4681233" cy="2932021"/>
          </a:xfrm>
          <a:prstGeom prst="rect">
            <a:avLst/>
          </a:prstGeom>
        </p:spPr>
      </p:pic>
      <p:pic>
        <p:nvPicPr>
          <p:cNvPr id="5" name="LowerBar" hidden="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12192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10125497" y="6006424"/>
            <a:ext cx="1663700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681567" y="1"/>
            <a:ext cx="1993900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B60F32E-98AF-246A-779D-2C51C05FAB24}"/>
              </a:ext>
            </a:extLst>
          </p:cNvPr>
          <p:cNvGrpSpPr/>
          <p:nvPr userDrawn="1"/>
        </p:nvGrpSpPr>
        <p:grpSpPr>
          <a:xfrm>
            <a:off x="4029113" y="5536989"/>
            <a:ext cx="3887209" cy="276706"/>
            <a:chOff x="2533688" y="6185425"/>
            <a:chExt cx="3887209" cy="2767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1CB126-B0C4-6928-0A17-BACF51F783FA}"/>
                </a:ext>
              </a:extLst>
            </p:cNvPr>
            <p:cNvSpPr txBox="1"/>
            <p:nvPr userDrawn="1"/>
          </p:nvSpPr>
          <p:spPr>
            <a:xfrm>
              <a:off x="3157183" y="6215910"/>
              <a:ext cx="263403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WARFIGHTER’S HOME</a:t>
              </a:r>
            </a:p>
          </p:txBody>
        </p:sp>
        <p:pic>
          <p:nvPicPr>
            <p:cNvPr id="16" name="Picture 15" descr="800px-US-O10_insignia_svg.png">
              <a:extLst>
                <a:ext uri="{FF2B5EF4-FFF2-40B4-BE49-F238E27FC236}">
                  <a16:creationId xmlns:a16="http://schemas.microsoft.com/office/drawing/2014/main" id="{2FEA63E3-45F8-4AAF-CF68-2F9C2C1BD2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2533688" y="6197617"/>
              <a:ext cx="796984" cy="246221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8" name="Picture 7" descr="800px-US-O10_insignia_svg.png">
              <a:extLst>
                <a:ext uri="{FF2B5EF4-FFF2-40B4-BE49-F238E27FC236}">
                  <a16:creationId xmlns:a16="http://schemas.microsoft.com/office/drawing/2014/main" id="{C5631C05-53AE-BA5E-9FFA-812BEB76D5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5623913" y="6185425"/>
              <a:ext cx="796984" cy="246221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73EA17B-8144-CE3D-94B1-664F82A6E9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839" y="296970"/>
            <a:ext cx="3954203" cy="2516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809E9-6113-C6E0-A9A2-DAE5C0D6C72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43BCE7-CD5E-0049-7A6F-9639858B18E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72729" y="735774"/>
            <a:ext cx="3726538" cy="295847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E778CFE-9114-16BA-002E-1F671A468A30}"/>
              </a:ext>
            </a:extLst>
          </p:cNvPr>
          <p:cNvGrpSpPr/>
          <p:nvPr userDrawn="1"/>
        </p:nvGrpSpPr>
        <p:grpSpPr>
          <a:xfrm>
            <a:off x="10607624" y="69231"/>
            <a:ext cx="1502334" cy="947246"/>
            <a:chOff x="4626896" y="4190957"/>
            <a:chExt cx="1502334" cy="94724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15DDBC1-2E8D-DEFD-F4EE-EE2FA2413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16964"/>
            <a:stretch/>
          </p:blipFill>
          <p:spPr>
            <a:xfrm>
              <a:off x="4897225" y="4190957"/>
              <a:ext cx="961677" cy="67024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F3F306-3CEF-A00B-0162-286108E5EEC5}"/>
                </a:ext>
              </a:extLst>
            </p:cNvPr>
            <p:cNvSpPr txBox="1"/>
            <p:nvPr/>
          </p:nvSpPr>
          <p:spPr>
            <a:xfrm>
              <a:off x="4626896" y="4861204"/>
              <a:ext cx="1502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E1AE66F-3147-4FC5-6007-DB67812311F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55390" y="3035930"/>
            <a:ext cx="3931481" cy="26162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C4775A-6E64-1E7E-F304-76D20AE8BAE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64870" y="2543698"/>
            <a:ext cx="3742323" cy="28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88989" y="1257046"/>
            <a:ext cx="5194300" cy="4255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1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rowd&#10;&#10;Description automatically generated">
            <a:extLst>
              <a:ext uri="{FF2B5EF4-FFF2-40B4-BE49-F238E27FC236}">
                <a16:creationId xmlns:a16="http://schemas.microsoft.com/office/drawing/2014/main" id="{F39AB203-A09C-C4BA-B6F3-F7ED909530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3"/>
            <a:ext cx="12192000" cy="6091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C9C363-8BBB-22D2-3373-0CA3C8A0E4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670341-CA72-708C-61D4-286C2A8C7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630" y="37812"/>
            <a:ext cx="5539930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86CF14-37A0-8DFF-8CDB-F388EFDED756}"/>
              </a:ext>
            </a:extLst>
          </p:cNvPr>
          <p:cNvGrpSpPr/>
          <p:nvPr userDrawn="1"/>
        </p:nvGrpSpPr>
        <p:grpSpPr>
          <a:xfrm>
            <a:off x="-23576" y="6072203"/>
            <a:ext cx="12225100" cy="773793"/>
            <a:chOff x="-23576" y="6072203"/>
            <a:chExt cx="9187309" cy="7737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7C976B-F1E6-5DF9-158F-AE5108B2B736}"/>
                </a:ext>
              </a:extLst>
            </p:cNvPr>
            <p:cNvSpPr/>
            <p:nvPr userDrawn="1"/>
          </p:nvSpPr>
          <p:spPr>
            <a:xfrm>
              <a:off x="-8792" y="6072203"/>
              <a:ext cx="9152792" cy="773793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6D6C2B-A6F7-2ADB-547C-B15A13F1D90A}"/>
                </a:ext>
              </a:extLst>
            </p:cNvPr>
            <p:cNvGrpSpPr/>
            <p:nvPr userDrawn="1"/>
          </p:nvGrpSpPr>
          <p:grpSpPr>
            <a:xfrm>
              <a:off x="-13020" y="6078647"/>
              <a:ext cx="9176753" cy="200055"/>
              <a:chOff x="-823" y="6611053"/>
              <a:chExt cx="9183128" cy="200055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7D86B26-5776-2B74-D6AE-ECFA272A21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823" y="6633793"/>
                <a:ext cx="9183128" cy="3346"/>
              </a:xfrm>
              <a:prstGeom prst="line">
                <a:avLst/>
              </a:prstGeom>
              <a:ln w="28575">
                <a:solidFill>
                  <a:srgbClr val="FFCC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02E5B3-576D-8F13-B45C-84C06EB19CF4}"/>
                  </a:ext>
                </a:extLst>
              </p:cNvPr>
              <p:cNvSpPr txBox="1"/>
              <p:nvPr userDrawn="1"/>
            </p:nvSpPr>
            <p:spPr>
              <a:xfrm>
                <a:off x="3400361" y="6611053"/>
                <a:ext cx="239857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WE ARE THE WARFIGHTER’S HOME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15A642-7064-818F-CFEB-3C57C2D0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235668"/>
              <a:ext cx="9176753" cy="25133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800px-US-O10_insignia_svg.png">
            <a:extLst>
              <a:ext uri="{FF2B5EF4-FFF2-40B4-BE49-F238E27FC236}">
                <a16:creationId xmlns:a16="http://schemas.microsoft.com/office/drawing/2014/main" id="{9AE46979-624C-89F5-0132-22681B3976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66620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7" name="Picture 16" descr="800px-US-O10_insignia_svg.png">
            <a:extLst>
              <a:ext uri="{FF2B5EF4-FFF2-40B4-BE49-F238E27FC236}">
                <a16:creationId xmlns:a16="http://schemas.microsoft.com/office/drawing/2014/main" id="{962F99A1-D33F-7410-E8D6-7C02BB55D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029989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360A608-622A-A465-D361-76D586AD2E2A}"/>
              </a:ext>
            </a:extLst>
          </p:cNvPr>
          <p:cNvGrpSpPr/>
          <p:nvPr userDrawn="1"/>
        </p:nvGrpSpPr>
        <p:grpSpPr>
          <a:xfrm>
            <a:off x="10694253" y="5747531"/>
            <a:ext cx="1334039" cy="677368"/>
            <a:chOff x="7683773" y="5747531"/>
            <a:chExt cx="1334039" cy="677368"/>
          </a:xfrm>
        </p:grpSpPr>
        <p:grpSp>
          <p:nvGrpSpPr>
            <p:cNvPr id="19" name="AMC">
              <a:extLst>
                <a:ext uri="{FF2B5EF4-FFF2-40B4-BE49-F238E27FC236}">
                  <a16:creationId xmlns:a16="http://schemas.microsoft.com/office/drawing/2014/main" id="{5EE60DFB-0565-65A9-8FEA-9C82116F698D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683773" y="5747531"/>
              <a:ext cx="577241" cy="677368"/>
              <a:chOff x="3311" y="1116"/>
              <a:chExt cx="1816" cy="2131"/>
            </a:xfrm>
          </p:grpSpPr>
          <p:sp>
            <p:nvSpPr>
              <p:cNvPr id="21" name="WHITE bkgrnd">
                <a:extLst>
                  <a:ext uri="{FF2B5EF4-FFF2-40B4-BE49-F238E27FC236}">
                    <a16:creationId xmlns:a16="http://schemas.microsoft.com/office/drawing/2014/main" id="{D15C65C5-422A-1389-5C9B-B2D5B30CC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BLACK outline">
                <a:extLst>
                  <a:ext uri="{FF2B5EF4-FFF2-40B4-BE49-F238E27FC236}">
                    <a16:creationId xmlns:a16="http://schemas.microsoft.com/office/drawing/2014/main" id="{CC6A6BA4-EC5C-09E4-D92E-D8ADC09F8C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BLUE">
                <a:extLst>
                  <a:ext uri="{FF2B5EF4-FFF2-40B4-BE49-F238E27FC236}">
                    <a16:creationId xmlns:a16="http://schemas.microsoft.com/office/drawing/2014/main" id="{80D4BA72-7DBD-1CC5-F4F6-249363DB6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RED">
                <a:extLst>
                  <a:ext uri="{FF2B5EF4-FFF2-40B4-BE49-F238E27FC236}">
                    <a16:creationId xmlns:a16="http://schemas.microsoft.com/office/drawing/2014/main" id="{78A1A20D-ECE1-AB62-89AE-5D39ECBDB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8559346-6053-2240-3FB5-EAE237C236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398" y="5750028"/>
              <a:ext cx="715414" cy="673331"/>
            </a:xfrm>
            <a:prstGeom prst="rect">
              <a:avLst/>
            </a:prstGeom>
          </p:spPr>
        </p:pic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32EEC8-93AF-E7A5-5CD5-D29CEDC895F7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Classification bottom">
            <a:extLst>
              <a:ext uri="{FF2B5EF4-FFF2-40B4-BE49-F238E27FC236}">
                <a16:creationId xmlns:a16="http://schemas.microsoft.com/office/drawing/2014/main" id="{896DB945-AE4C-BE3E-9A77-C8992875384B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65DA63-E8A0-E6DF-FAF4-5B472B915AFB}"/>
              </a:ext>
            </a:extLst>
          </p:cNvPr>
          <p:cNvGrpSpPr/>
          <p:nvPr userDrawn="1"/>
        </p:nvGrpSpPr>
        <p:grpSpPr>
          <a:xfrm>
            <a:off x="10815188" y="80942"/>
            <a:ext cx="1290738" cy="680443"/>
            <a:chOff x="3595523" y="4295313"/>
            <a:chExt cx="1290738" cy="68044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1519EA1-2B7D-12F0-21B1-DC9E357D1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6964"/>
            <a:stretch/>
          </p:blipFill>
          <p:spPr>
            <a:xfrm>
              <a:off x="3909785" y="4295313"/>
              <a:ext cx="662215" cy="46153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BB7FD0-90EC-D610-45B8-2A0147C6BBC7}"/>
                </a:ext>
              </a:extLst>
            </p:cNvPr>
            <p:cNvSpPr txBox="1"/>
            <p:nvPr/>
          </p:nvSpPr>
          <p:spPr>
            <a:xfrm>
              <a:off x="3595523" y="4729535"/>
              <a:ext cx="12907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75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A5168E98-B3AF-06D8-C60E-DD1AE0ECB6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7"/>
            <a:ext cx="12192000" cy="60984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8AE3E0-BBC6-66E9-3129-C25478653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FA84B-3AFD-1934-56F1-9CEA1F8F6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629" y="37812"/>
            <a:ext cx="525807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69BBF-7991-F710-33D1-EDFE2D7AF680}"/>
              </a:ext>
            </a:extLst>
          </p:cNvPr>
          <p:cNvGrpSpPr/>
          <p:nvPr userDrawn="1"/>
        </p:nvGrpSpPr>
        <p:grpSpPr>
          <a:xfrm>
            <a:off x="-23576" y="6072203"/>
            <a:ext cx="12225100" cy="773793"/>
            <a:chOff x="-23576" y="6072203"/>
            <a:chExt cx="9187309" cy="7737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0AD7C7-AC35-817E-E1CF-73590406D089}"/>
                </a:ext>
              </a:extLst>
            </p:cNvPr>
            <p:cNvSpPr/>
            <p:nvPr userDrawn="1"/>
          </p:nvSpPr>
          <p:spPr>
            <a:xfrm>
              <a:off x="-8792" y="6072203"/>
              <a:ext cx="9152792" cy="773793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A86278-ED22-8DED-1452-6169315E586E}"/>
                </a:ext>
              </a:extLst>
            </p:cNvPr>
            <p:cNvGrpSpPr/>
            <p:nvPr userDrawn="1"/>
          </p:nvGrpSpPr>
          <p:grpSpPr>
            <a:xfrm>
              <a:off x="-13020" y="6078647"/>
              <a:ext cx="9176753" cy="200055"/>
              <a:chOff x="-823" y="6611053"/>
              <a:chExt cx="9183128" cy="20005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AE9E18B-97C2-2E62-AE00-CAB34CEF2A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823" y="6633793"/>
                <a:ext cx="9183128" cy="3346"/>
              </a:xfrm>
              <a:prstGeom prst="line">
                <a:avLst/>
              </a:prstGeom>
              <a:ln w="28575">
                <a:solidFill>
                  <a:srgbClr val="FFCC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77993-E22D-B03F-E88B-26C3ACC2352A}"/>
                  </a:ext>
                </a:extLst>
              </p:cNvPr>
              <p:cNvSpPr txBox="1"/>
              <p:nvPr userDrawn="1"/>
            </p:nvSpPr>
            <p:spPr>
              <a:xfrm>
                <a:off x="3400361" y="6611053"/>
                <a:ext cx="239857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WE ARE THE WARFIGHTER’S HOME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12528D-0400-38DC-B844-517956D62D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235668"/>
              <a:ext cx="9176753" cy="25133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800px-US-O10_insignia_svg.png">
            <a:extLst>
              <a:ext uri="{FF2B5EF4-FFF2-40B4-BE49-F238E27FC236}">
                <a16:creationId xmlns:a16="http://schemas.microsoft.com/office/drawing/2014/main" id="{4854DC7E-362D-8D6C-2ECC-99F7DE271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66620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2" name="Picture 11" descr="800px-US-O10_insignia_svg.png">
            <a:extLst>
              <a:ext uri="{FF2B5EF4-FFF2-40B4-BE49-F238E27FC236}">
                <a16:creationId xmlns:a16="http://schemas.microsoft.com/office/drawing/2014/main" id="{1795A5B6-8103-788F-1731-BF3993B22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029989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42C315A-1C3F-746B-C88F-CE12A34B33A5}"/>
              </a:ext>
            </a:extLst>
          </p:cNvPr>
          <p:cNvGrpSpPr/>
          <p:nvPr userDrawn="1"/>
        </p:nvGrpSpPr>
        <p:grpSpPr>
          <a:xfrm>
            <a:off x="10694253" y="5747531"/>
            <a:ext cx="1334039" cy="677368"/>
            <a:chOff x="7683773" y="5747531"/>
            <a:chExt cx="1334039" cy="677368"/>
          </a:xfrm>
        </p:grpSpPr>
        <p:grpSp>
          <p:nvGrpSpPr>
            <p:cNvPr id="14" name="AMC">
              <a:extLst>
                <a:ext uri="{FF2B5EF4-FFF2-40B4-BE49-F238E27FC236}">
                  <a16:creationId xmlns:a16="http://schemas.microsoft.com/office/drawing/2014/main" id="{8C7B9C12-CA7A-DBCC-3EA1-9B5EAE6CC446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683773" y="5747531"/>
              <a:ext cx="577241" cy="677368"/>
              <a:chOff x="3311" y="1116"/>
              <a:chExt cx="1816" cy="2131"/>
            </a:xfrm>
          </p:grpSpPr>
          <p:sp>
            <p:nvSpPr>
              <p:cNvPr id="18" name="WHITE bkgrnd">
                <a:extLst>
                  <a:ext uri="{FF2B5EF4-FFF2-40B4-BE49-F238E27FC236}">
                    <a16:creationId xmlns:a16="http://schemas.microsoft.com/office/drawing/2014/main" id="{79312FD3-6333-1D09-4CD8-9CA7BD57A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BLACK outline">
                <a:extLst>
                  <a:ext uri="{FF2B5EF4-FFF2-40B4-BE49-F238E27FC236}">
                    <a16:creationId xmlns:a16="http://schemas.microsoft.com/office/drawing/2014/main" id="{AA7809D0-463F-5398-7A34-2AB42E2B47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BLUE">
                <a:extLst>
                  <a:ext uri="{FF2B5EF4-FFF2-40B4-BE49-F238E27FC236}">
                    <a16:creationId xmlns:a16="http://schemas.microsoft.com/office/drawing/2014/main" id="{B211E676-34A5-6C5A-E5AE-74F8B88F9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RED">
                <a:extLst>
                  <a:ext uri="{FF2B5EF4-FFF2-40B4-BE49-F238E27FC236}">
                    <a16:creationId xmlns:a16="http://schemas.microsoft.com/office/drawing/2014/main" id="{2905CBCE-6997-D2C3-0718-A88E0129E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6690F5-5413-2460-1823-DAADE01C64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398" y="5750028"/>
              <a:ext cx="715414" cy="673331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77BFA-3DB5-2DC8-5BB5-04C7131EE6D9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6" name="Classification bottom">
            <a:extLst>
              <a:ext uri="{FF2B5EF4-FFF2-40B4-BE49-F238E27FC236}">
                <a16:creationId xmlns:a16="http://schemas.microsoft.com/office/drawing/2014/main" id="{7AB66AB2-9751-0ABD-AA5A-D60005B8BD65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20CD50-4BC5-456B-B3BB-18F9355BC13E}"/>
              </a:ext>
            </a:extLst>
          </p:cNvPr>
          <p:cNvGrpSpPr/>
          <p:nvPr userDrawn="1"/>
        </p:nvGrpSpPr>
        <p:grpSpPr>
          <a:xfrm>
            <a:off x="10813075" y="72316"/>
            <a:ext cx="1290738" cy="680443"/>
            <a:chOff x="3595523" y="4295313"/>
            <a:chExt cx="1290738" cy="68044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BE5B0AC-6BED-F778-A5B1-1701C3530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6964"/>
            <a:stretch/>
          </p:blipFill>
          <p:spPr>
            <a:xfrm>
              <a:off x="3909785" y="4295313"/>
              <a:ext cx="662215" cy="46153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75A662-AF2A-E392-9AD8-9FE01A156546}"/>
                </a:ext>
              </a:extLst>
            </p:cNvPr>
            <p:cNvSpPr txBox="1"/>
            <p:nvPr/>
          </p:nvSpPr>
          <p:spPr>
            <a:xfrm>
              <a:off x="3595523" y="4729535"/>
              <a:ext cx="12907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8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erson, car&#10;&#10;Description automatically generated">
            <a:extLst>
              <a:ext uri="{FF2B5EF4-FFF2-40B4-BE49-F238E27FC236}">
                <a16:creationId xmlns:a16="http://schemas.microsoft.com/office/drawing/2014/main" id="{AA694C87-EEA1-1E15-2571-E5AB78E8E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54"/>
            <a:ext cx="12192000" cy="6055998"/>
          </a:xfrm>
          <a:prstGeom prst="rect">
            <a:avLst/>
          </a:prstGeom>
        </p:spPr>
      </p:pic>
      <p:sp>
        <p:nvSpPr>
          <p:cNvPr id="39" name="Title Placeholder 1">
            <a:extLst>
              <a:ext uri="{FF2B5EF4-FFF2-40B4-BE49-F238E27FC236}">
                <a16:creationId xmlns:a16="http://schemas.microsoft.com/office/drawing/2014/main" id="{50649819-ABFF-E734-4754-C958408A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63" y="37812"/>
            <a:ext cx="5438905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D2F0A25-907E-C573-C38D-42BA3E31A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98B180-23DF-8BD9-ED67-10ED89418922}"/>
              </a:ext>
            </a:extLst>
          </p:cNvPr>
          <p:cNvGrpSpPr/>
          <p:nvPr userDrawn="1"/>
        </p:nvGrpSpPr>
        <p:grpSpPr>
          <a:xfrm>
            <a:off x="-23576" y="6072203"/>
            <a:ext cx="12225100" cy="773793"/>
            <a:chOff x="-23576" y="6072203"/>
            <a:chExt cx="9187309" cy="7737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E347E2B-7769-4B3A-AB8A-01B8A79328F0}"/>
                </a:ext>
              </a:extLst>
            </p:cNvPr>
            <p:cNvSpPr/>
            <p:nvPr userDrawn="1"/>
          </p:nvSpPr>
          <p:spPr>
            <a:xfrm>
              <a:off x="-8792" y="6072203"/>
              <a:ext cx="9152792" cy="773793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34FF57-41BF-4D6A-8834-93162AB468DB}"/>
                </a:ext>
              </a:extLst>
            </p:cNvPr>
            <p:cNvGrpSpPr/>
            <p:nvPr userDrawn="1"/>
          </p:nvGrpSpPr>
          <p:grpSpPr>
            <a:xfrm>
              <a:off x="-13020" y="6078647"/>
              <a:ext cx="9176753" cy="200055"/>
              <a:chOff x="-823" y="6611053"/>
              <a:chExt cx="9183128" cy="20005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0BE2AEA-862D-6FBC-E14D-5FAB909E24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823" y="6633793"/>
                <a:ext cx="9183128" cy="3346"/>
              </a:xfrm>
              <a:prstGeom prst="line">
                <a:avLst/>
              </a:prstGeom>
              <a:ln w="28575">
                <a:solidFill>
                  <a:srgbClr val="FFCC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087BCF-A146-C0FD-ECDA-A4C5876C574D}"/>
                  </a:ext>
                </a:extLst>
              </p:cNvPr>
              <p:cNvSpPr txBox="1"/>
              <p:nvPr userDrawn="1"/>
            </p:nvSpPr>
            <p:spPr>
              <a:xfrm>
                <a:off x="3400361" y="6611053"/>
                <a:ext cx="239857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WE ARE THE WARFIGHTER’S HOME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B970DD-6917-2F15-0DFD-FCEF925B2A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235668"/>
              <a:ext cx="9176753" cy="25133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7A6BAD4C-D6E6-DA47-BCD6-F900C9B5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66620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0" name="Picture 9" descr="800px-US-O10_insignia_svg.png">
            <a:extLst>
              <a:ext uri="{FF2B5EF4-FFF2-40B4-BE49-F238E27FC236}">
                <a16:creationId xmlns:a16="http://schemas.microsoft.com/office/drawing/2014/main" id="{7864C723-7D71-EFA5-0231-2D5A313D5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029989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19CEA4-0140-D018-3C7B-08421BE950A8}"/>
              </a:ext>
            </a:extLst>
          </p:cNvPr>
          <p:cNvGrpSpPr/>
          <p:nvPr userDrawn="1"/>
        </p:nvGrpSpPr>
        <p:grpSpPr>
          <a:xfrm>
            <a:off x="10694253" y="5747531"/>
            <a:ext cx="1334039" cy="677368"/>
            <a:chOff x="7683773" y="5747531"/>
            <a:chExt cx="1334039" cy="677368"/>
          </a:xfrm>
        </p:grpSpPr>
        <p:grpSp>
          <p:nvGrpSpPr>
            <p:cNvPr id="12" name="AMC">
              <a:extLst>
                <a:ext uri="{FF2B5EF4-FFF2-40B4-BE49-F238E27FC236}">
                  <a16:creationId xmlns:a16="http://schemas.microsoft.com/office/drawing/2014/main" id="{1DEB10FB-35CB-CD27-EFE7-006735F6ED09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683773" y="5747531"/>
              <a:ext cx="577241" cy="677368"/>
              <a:chOff x="3311" y="1116"/>
              <a:chExt cx="1816" cy="2131"/>
            </a:xfrm>
          </p:grpSpPr>
          <p:sp>
            <p:nvSpPr>
              <p:cNvPr id="14" name="WHITE bkgrnd">
                <a:extLst>
                  <a:ext uri="{FF2B5EF4-FFF2-40B4-BE49-F238E27FC236}">
                    <a16:creationId xmlns:a16="http://schemas.microsoft.com/office/drawing/2014/main" id="{946FE466-BA81-D0BB-30A5-DA9925934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" name="BLACK outline">
                <a:extLst>
                  <a:ext uri="{FF2B5EF4-FFF2-40B4-BE49-F238E27FC236}">
                    <a16:creationId xmlns:a16="http://schemas.microsoft.com/office/drawing/2014/main" id="{4ED3AC2E-FF42-F184-F2C4-96C6E68533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" name="BLUE">
                <a:extLst>
                  <a:ext uri="{FF2B5EF4-FFF2-40B4-BE49-F238E27FC236}">
                    <a16:creationId xmlns:a16="http://schemas.microsoft.com/office/drawing/2014/main" id="{2EEF0C8F-DBFF-6804-3D6C-D7FBA0AA2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" name="RED">
                <a:extLst>
                  <a:ext uri="{FF2B5EF4-FFF2-40B4-BE49-F238E27FC236}">
                    <a16:creationId xmlns:a16="http://schemas.microsoft.com/office/drawing/2014/main" id="{2AF2725A-0972-E0AF-15C8-D03C65EF5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CA5B89-996A-D4FF-F318-AE0ABE16F3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398" y="5750028"/>
              <a:ext cx="715414" cy="673331"/>
            </a:xfrm>
            <a:prstGeom prst="rect">
              <a:avLst/>
            </a:prstGeom>
          </p:spPr>
        </p:pic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8E626E3-6E65-67F4-9A64-B87E200CC0E6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9" name="Classification bottom">
            <a:extLst>
              <a:ext uri="{FF2B5EF4-FFF2-40B4-BE49-F238E27FC236}">
                <a16:creationId xmlns:a16="http://schemas.microsoft.com/office/drawing/2014/main" id="{D16C4E74-E6E6-6A26-011D-5AF147134059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A3E0E9-5474-B7B6-19C7-32A738B630B0}"/>
              </a:ext>
            </a:extLst>
          </p:cNvPr>
          <p:cNvGrpSpPr/>
          <p:nvPr userDrawn="1"/>
        </p:nvGrpSpPr>
        <p:grpSpPr>
          <a:xfrm>
            <a:off x="10821701" y="80942"/>
            <a:ext cx="1290738" cy="680443"/>
            <a:chOff x="3595523" y="4295313"/>
            <a:chExt cx="1290738" cy="68044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4534EE3-8478-3F0B-46E7-F6E218E35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6964"/>
            <a:stretch/>
          </p:blipFill>
          <p:spPr>
            <a:xfrm>
              <a:off x="3909785" y="4295313"/>
              <a:ext cx="662215" cy="46153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8A99BF-6496-FF28-2E17-DB558B39040C}"/>
                </a:ext>
              </a:extLst>
            </p:cNvPr>
            <p:cNvSpPr txBox="1"/>
            <p:nvPr/>
          </p:nvSpPr>
          <p:spPr>
            <a:xfrm>
              <a:off x="3595523" y="4729535"/>
              <a:ext cx="12907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2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tanding, dark&#10;&#10;Description automatically generated">
            <a:extLst>
              <a:ext uri="{FF2B5EF4-FFF2-40B4-BE49-F238E27FC236}">
                <a16:creationId xmlns:a16="http://schemas.microsoft.com/office/drawing/2014/main" id="{F01EBAFD-6955-36D9-EC63-EA3F81C45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61"/>
            <a:ext cx="12192000" cy="6075758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7275D9B-E784-A23F-31D5-8B4482D6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63" y="37812"/>
            <a:ext cx="5152291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5D60AC-5FB3-31A8-CBBC-32A562A1B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669BAA-097B-C538-0069-EC2B48D2A704}"/>
              </a:ext>
            </a:extLst>
          </p:cNvPr>
          <p:cNvGrpSpPr/>
          <p:nvPr userDrawn="1"/>
        </p:nvGrpSpPr>
        <p:grpSpPr>
          <a:xfrm>
            <a:off x="-23576" y="6072203"/>
            <a:ext cx="12225100" cy="773793"/>
            <a:chOff x="-23576" y="6072203"/>
            <a:chExt cx="9187309" cy="7737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BA102D-C153-5E9A-5D0F-EB87C7ADD081}"/>
                </a:ext>
              </a:extLst>
            </p:cNvPr>
            <p:cNvSpPr/>
            <p:nvPr userDrawn="1"/>
          </p:nvSpPr>
          <p:spPr>
            <a:xfrm>
              <a:off x="-8792" y="6072203"/>
              <a:ext cx="9152792" cy="773793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363F8B-2BCB-233D-B0AE-332AA492652F}"/>
                </a:ext>
              </a:extLst>
            </p:cNvPr>
            <p:cNvGrpSpPr/>
            <p:nvPr userDrawn="1"/>
          </p:nvGrpSpPr>
          <p:grpSpPr>
            <a:xfrm>
              <a:off x="-13020" y="6078647"/>
              <a:ext cx="9176753" cy="200055"/>
              <a:chOff x="-823" y="6611053"/>
              <a:chExt cx="9183128" cy="200055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0BB6C3F-5932-E71B-FFB2-060F6095F3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823" y="6633793"/>
                <a:ext cx="9183128" cy="3346"/>
              </a:xfrm>
              <a:prstGeom prst="line">
                <a:avLst/>
              </a:prstGeom>
              <a:ln w="28575">
                <a:solidFill>
                  <a:srgbClr val="FFCC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F486591-6EF0-9A60-8CD8-42C17BDDF40D}"/>
                  </a:ext>
                </a:extLst>
              </p:cNvPr>
              <p:cNvSpPr txBox="1"/>
              <p:nvPr userDrawn="1"/>
            </p:nvSpPr>
            <p:spPr>
              <a:xfrm>
                <a:off x="3400361" y="6611053"/>
                <a:ext cx="239857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WE ARE THE WARFIGHTER’S HOME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9EC7-C89E-FD3C-6694-9D68CF12C5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235668"/>
              <a:ext cx="9176753" cy="25133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800px-US-O10_insignia_svg.png">
            <a:extLst>
              <a:ext uri="{FF2B5EF4-FFF2-40B4-BE49-F238E27FC236}">
                <a16:creationId xmlns:a16="http://schemas.microsoft.com/office/drawing/2014/main" id="{78CAD6A9-CE30-6DCE-BE11-DCFCF7EEF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66620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1" name="Picture 20" descr="800px-US-O10_insignia_svg.png">
            <a:extLst>
              <a:ext uri="{FF2B5EF4-FFF2-40B4-BE49-F238E27FC236}">
                <a16:creationId xmlns:a16="http://schemas.microsoft.com/office/drawing/2014/main" id="{226670AF-8FBA-04D1-97C1-B5E55B9E6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029989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52895EF-0EE5-EEE0-BFBF-86CD33527255}"/>
              </a:ext>
            </a:extLst>
          </p:cNvPr>
          <p:cNvGrpSpPr/>
          <p:nvPr userDrawn="1"/>
        </p:nvGrpSpPr>
        <p:grpSpPr>
          <a:xfrm>
            <a:off x="10694253" y="5747531"/>
            <a:ext cx="1334039" cy="677368"/>
            <a:chOff x="7683773" y="5747531"/>
            <a:chExt cx="1334039" cy="677368"/>
          </a:xfrm>
        </p:grpSpPr>
        <p:grpSp>
          <p:nvGrpSpPr>
            <p:cNvPr id="24" name="AMC">
              <a:extLst>
                <a:ext uri="{FF2B5EF4-FFF2-40B4-BE49-F238E27FC236}">
                  <a16:creationId xmlns:a16="http://schemas.microsoft.com/office/drawing/2014/main" id="{BE7B08E7-0EA1-4E83-01D4-C07A92256CFE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683773" y="5747531"/>
              <a:ext cx="577241" cy="677368"/>
              <a:chOff x="3311" y="1116"/>
              <a:chExt cx="1816" cy="2131"/>
            </a:xfrm>
          </p:grpSpPr>
          <p:sp>
            <p:nvSpPr>
              <p:cNvPr id="26" name="WHITE bkgrnd">
                <a:extLst>
                  <a:ext uri="{FF2B5EF4-FFF2-40B4-BE49-F238E27FC236}">
                    <a16:creationId xmlns:a16="http://schemas.microsoft.com/office/drawing/2014/main" id="{74D6A96D-C2D9-165F-E69C-5DE6C0606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BLACK outline">
                <a:extLst>
                  <a:ext uri="{FF2B5EF4-FFF2-40B4-BE49-F238E27FC236}">
                    <a16:creationId xmlns:a16="http://schemas.microsoft.com/office/drawing/2014/main" id="{4007700F-14B5-CF34-3BDE-8E9D19E65E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BLUE">
                <a:extLst>
                  <a:ext uri="{FF2B5EF4-FFF2-40B4-BE49-F238E27FC236}">
                    <a16:creationId xmlns:a16="http://schemas.microsoft.com/office/drawing/2014/main" id="{C451F85E-3754-22A8-E87F-7F9F228A5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RED">
                <a:extLst>
                  <a:ext uri="{FF2B5EF4-FFF2-40B4-BE49-F238E27FC236}">
                    <a16:creationId xmlns:a16="http://schemas.microsoft.com/office/drawing/2014/main" id="{FB79A10D-0BB8-8021-45AB-02803393B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89E55BA-B89A-D9F5-9D2E-03D4768F2F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398" y="5750028"/>
              <a:ext cx="715414" cy="673331"/>
            </a:xfrm>
            <a:prstGeom prst="rect">
              <a:avLst/>
            </a:prstGeom>
          </p:spPr>
        </p:pic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3459E16-28BD-E74F-A2A1-CFE5C84E0374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Classification bottom">
            <a:extLst>
              <a:ext uri="{FF2B5EF4-FFF2-40B4-BE49-F238E27FC236}">
                <a16:creationId xmlns:a16="http://schemas.microsoft.com/office/drawing/2014/main" id="{A16F049D-0AD4-012B-E057-5D2D3236AAAB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5EAAF1-FDBF-E80A-DC78-E8A937A06B26}"/>
              </a:ext>
            </a:extLst>
          </p:cNvPr>
          <p:cNvGrpSpPr/>
          <p:nvPr userDrawn="1"/>
        </p:nvGrpSpPr>
        <p:grpSpPr>
          <a:xfrm>
            <a:off x="10621176" y="80446"/>
            <a:ext cx="1502334" cy="947246"/>
            <a:chOff x="4626896" y="4190957"/>
            <a:chExt cx="1502334" cy="9472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CBE0EA-CB96-BFAD-5238-7986E1109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6964"/>
            <a:stretch/>
          </p:blipFill>
          <p:spPr>
            <a:xfrm>
              <a:off x="4897225" y="4190957"/>
              <a:ext cx="961677" cy="67024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1EC6D5-229F-8341-195E-DE983B566CF8}"/>
                </a:ext>
              </a:extLst>
            </p:cNvPr>
            <p:cNvSpPr txBox="1"/>
            <p:nvPr/>
          </p:nvSpPr>
          <p:spPr>
            <a:xfrm>
              <a:off x="4626896" y="4861204"/>
              <a:ext cx="1502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40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FD7EBC4F-E818-2800-E5CE-7C89C786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592" y="37812"/>
            <a:ext cx="4862146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D20786-5995-D145-4213-E74922332F75}"/>
              </a:ext>
            </a:extLst>
          </p:cNvPr>
          <p:cNvGrpSpPr/>
          <p:nvPr userDrawn="1"/>
        </p:nvGrpSpPr>
        <p:grpSpPr>
          <a:xfrm>
            <a:off x="-23576" y="6072203"/>
            <a:ext cx="12225100" cy="773793"/>
            <a:chOff x="-23576" y="6072203"/>
            <a:chExt cx="9187309" cy="7737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2CDA2E-948F-FF21-DE6C-C3CDEF965B09}"/>
                </a:ext>
              </a:extLst>
            </p:cNvPr>
            <p:cNvSpPr/>
            <p:nvPr userDrawn="1"/>
          </p:nvSpPr>
          <p:spPr>
            <a:xfrm>
              <a:off x="-8792" y="6072203"/>
              <a:ext cx="9152792" cy="773793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D7ACD9-7668-7F94-5BD1-C6036399D82A}"/>
                </a:ext>
              </a:extLst>
            </p:cNvPr>
            <p:cNvGrpSpPr/>
            <p:nvPr userDrawn="1"/>
          </p:nvGrpSpPr>
          <p:grpSpPr>
            <a:xfrm>
              <a:off x="-13020" y="6078647"/>
              <a:ext cx="9176753" cy="200055"/>
              <a:chOff x="-823" y="6611053"/>
              <a:chExt cx="9183128" cy="20005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9EA12CB-BB2D-9487-E825-781078446A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823" y="6633793"/>
                <a:ext cx="9183128" cy="3346"/>
              </a:xfrm>
              <a:prstGeom prst="line">
                <a:avLst/>
              </a:prstGeom>
              <a:ln w="28575">
                <a:solidFill>
                  <a:srgbClr val="FFCC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64FFF4-358C-FF4E-181E-F1E564474F44}"/>
                  </a:ext>
                </a:extLst>
              </p:cNvPr>
              <p:cNvSpPr txBox="1"/>
              <p:nvPr userDrawn="1"/>
            </p:nvSpPr>
            <p:spPr>
              <a:xfrm>
                <a:off x="3400361" y="6611053"/>
                <a:ext cx="239857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WE ARE THE WARFIGHTER’S HOME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6E392C-7ECB-F522-546C-A53C5BACCA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235668"/>
              <a:ext cx="9176753" cy="25133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 descr="800px-US-O10_insignia_svg.png">
            <a:extLst>
              <a:ext uri="{FF2B5EF4-FFF2-40B4-BE49-F238E27FC236}">
                <a16:creationId xmlns:a16="http://schemas.microsoft.com/office/drawing/2014/main" id="{307B3A8A-E3DB-9298-E7C0-E9D1E6898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66620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6" name="Picture 25" descr="800px-US-O10_insignia_svg.png">
            <a:extLst>
              <a:ext uri="{FF2B5EF4-FFF2-40B4-BE49-F238E27FC236}">
                <a16:creationId xmlns:a16="http://schemas.microsoft.com/office/drawing/2014/main" id="{55A6BD2D-51AA-121D-2741-3D212299A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029989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A36F90-CF14-035D-7E42-B27BF2419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A0C6772-90D9-951A-0D25-AF9C49B2009B}"/>
              </a:ext>
            </a:extLst>
          </p:cNvPr>
          <p:cNvGrpSpPr/>
          <p:nvPr userDrawn="1"/>
        </p:nvGrpSpPr>
        <p:grpSpPr>
          <a:xfrm>
            <a:off x="10694253" y="5747531"/>
            <a:ext cx="1334039" cy="677368"/>
            <a:chOff x="7683773" y="5747531"/>
            <a:chExt cx="1334039" cy="677368"/>
          </a:xfrm>
        </p:grpSpPr>
        <p:grpSp>
          <p:nvGrpSpPr>
            <p:cNvPr id="14" name="AMC">
              <a:extLst>
                <a:ext uri="{FF2B5EF4-FFF2-40B4-BE49-F238E27FC236}">
                  <a16:creationId xmlns:a16="http://schemas.microsoft.com/office/drawing/2014/main" id="{7EB6856C-69B7-71D3-0A62-17A3822FB89C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683773" y="5747531"/>
              <a:ext cx="577241" cy="677368"/>
              <a:chOff x="3311" y="1116"/>
              <a:chExt cx="1816" cy="2131"/>
            </a:xfrm>
          </p:grpSpPr>
          <p:sp>
            <p:nvSpPr>
              <p:cNvPr id="17" name="WHITE bkgrnd">
                <a:extLst>
                  <a:ext uri="{FF2B5EF4-FFF2-40B4-BE49-F238E27FC236}">
                    <a16:creationId xmlns:a16="http://schemas.microsoft.com/office/drawing/2014/main" id="{21B333B0-6B3E-D58B-E971-1ADE76ABF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BLACK outline">
                <a:extLst>
                  <a:ext uri="{FF2B5EF4-FFF2-40B4-BE49-F238E27FC236}">
                    <a16:creationId xmlns:a16="http://schemas.microsoft.com/office/drawing/2014/main" id="{8A71AA14-0081-716F-AC0D-D64C25C0F4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BLUE">
                <a:extLst>
                  <a:ext uri="{FF2B5EF4-FFF2-40B4-BE49-F238E27FC236}">
                    <a16:creationId xmlns:a16="http://schemas.microsoft.com/office/drawing/2014/main" id="{BCF6E6C8-6BB4-C84B-E29C-C0FF2F536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RED">
                <a:extLst>
                  <a:ext uri="{FF2B5EF4-FFF2-40B4-BE49-F238E27FC236}">
                    <a16:creationId xmlns:a16="http://schemas.microsoft.com/office/drawing/2014/main" id="{C741D78A-142D-4BC7-796C-42991C53F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FAC64B9-C180-BD9D-0884-2497BA3DC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398" y="5750028"/>
              <a:ext cx="715414" cy="673331"/>
            </a:xfrm>
            <a:prstGeom prst="rect">
              <a:avLst/>
            </a:prstGeom>
          </p:spPr>
        </p:pic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9A9A20E-2F59-AFE9-B9BC-23D79146F9D1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Classification bottom">
            <a:extLst>
              <a:ext uri="{FF2B5EF4-FFF2-40B4-BE49-F238E27FC236}">
                <a16:creationId xmlns:a16="http://schemas.microsoft.com/office/drawing/2014/main" id="{6D0A4AB9-CF46-FA3E-2B79-2255C82F8631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15F74B-DC79-4D2F-15C1-BA216D388AF7}"/>
              </a:ext>
            </a:extLst>
          </p:cNvPr>
          <p:cNvGrpSpPr/>
          <p:nvPr userDrawn="1"/>
        </p:nvGrpSpPr>
        <p:grpSpPr>
          <a:xfrm>
            <a:off x="10615995" y="80942"/>
            <a:ext cx="1502334" cy="947246"/>
            <a:chOff x="4626896" y="4190957"/>
            <a:chExt cx="1502334" cy="9472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5994EE-502A-8453-136A-8DF8625A1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6964"/>
            <a:stretch/>
          </p:blipFill>
          <p:spPr>
            <a:xfrm>
              <a:off x="4897225" y="4190957"/>
              <a:ext cx="961677" cy="6702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85BD30-53CC-0C2B-F7CB-98D2A6DA17C1}"/>
                </a:ext>
              </a:extLst>
            </p:cNvPr>
            <p:cNvSpPr txBox="1"/>
            <p:nvPr/>
          </p:nvSpPr>
          <p:spPr>
            <a:xfrm>
              <a:off x="4626896" y="4861204"/>
              <a:ext cx="1502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570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1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1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EBAE-BC57-BB00-E73C-0BBF9F63C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67B14-292F-34C8-CE35-85D65B64B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1C368-A371-44C1-8D10-35A4B138E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128A-3EBC-418E-8A70-E0FFEAF08E3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BA2B3-DBA1-34D5-422C-DEE64A4A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32666-06E0-872C-D884-2EF8457E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017D-FD70-4C4F-B16E-C7EB558A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4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ING ON SUN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208618" y="265817"/>
            <a:ext cx="1113978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" b="1" baseline="0" dirty="0">
                <a:latin typeface="Arial Narrow" panose="020B0606020202030204" pitchFamily="34" charset="0"/>
              </a:rPr>
              <a:t>   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100" b="1" dirty="0">
                <a:latin typeface="Arial Narrow" panose="020B0606020202030204" pitchFamily="34" charset="0"/>
              </a:rPr>
              <a:t>                </a:t>
            </a:r>
            <a:r>
              <a:rPr lang="en-US" sz="800" b="1" dirty="0">
                <a:latin typeface="Arial Narrow" panose="020B0606020202030204" pitchFamily="34" charset="0"/>
              </a:rPr>
              <a:t> MON</a:t>
            </a:r>
            <a:r>
              <a:rPr lang="en-US" sz="100" b="1" dirty="0">
                <a:latin typeface="Arial Narrow" panose="020B0606020202030204" pitchFamily="34" charset="0"/>
              </a:rPr>
              <a:t>                </a:t>
            </a:r>
            <a:r>
              <a:rPr lang="en-US" sz="800" b="1" dirty="0">
                <a:latin typeface="Arial Narrow" panose="020B0606020202030204" pitchFamily="34" charset="0"/>
              </a:rPr>
              <a:t> TUE</a:t>
            </a:r>
            <a:r>
              <a:rPr lang="en-US" sz="100" b="1" dirty="0">
                <a:latin typeface="Arial Narrow" panose="020B0606020202030204" pitchFamily="34" charset="0"/>
              </a:rPr>
              <a:t>                  </a:t>
            </a:r>
            <a:r>
              <a:rPr lang="en-US" sz="800" b="1" dirty="0">
                <a:latin typeface="Arial Narrow" panose="020B0606020202030204" pitchFamily="34" charset="0"/>
              </a:rPr>
              <a:t> WED</a:t>
            </a:r>
            <a:r>
              <a:rPr lang="en-US" sz="100" b="1" dirty="0">
                <a:latin typeface="Arial Narrow" panose="020B0606020202030204" pitchFamily="34" charset="0"/>
              </a:rPr>
              <a:t>               </a:t>
            </a:r>
            <a:r>
              <a:rPr lang="en-US" sz="800" b="1" dirty="0">
                <a:latin typeface="Arial Narrow" panose="020B0606020202030204" pitchFamily="34" charset="0"/>
              </a:rPr>
              <a:t> THU</a:t>
            </a:r>
            <a:r>
              <a:rPr lang="en-US" sz="100" b="1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SAT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200" b="1" dirty="0">
                <a:latin typeface="Arial Narrow" panose="020B0606020202030204" pitchFamily="34" charset="0"/>
              </a:rPr>
              <a:t>           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200" b="1" dirty="0">
                <a:latin typeface="Arial Narrow" panose="020B0606020202030204" pitchFamily="34" charset="0"/>
              </a:rPr>
              <a:t>           </a:t>
            </a: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200" b="1" dirty="0">
                <a:latin typeface="Arial Narrow" panose="020B0606020202030204" pitchFamily="34" charset="0"/>
              </a:rPr>
              <a:t>     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 </a:t>
            </a:r>
            <a:r>
              <a:rPr lang="en-US" sz="200" b="1" baseline="0" dirty="0">
                <a:latin typeface="Arial Narrow" panose="020B0606020202030204" pitchFamily="34" charset="0"/>
              </a:rPr>
              <a:t>        </a:t>
            </a:r>
            <a:r>
              <a:rPr lang="en-US" sz="9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WED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THU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FRI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 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306622" y="624139"/>
            <a:ext cx="338356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366027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763788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61549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559311" y="624139"/>
            <a:ext cx="356783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F5512B-2917-05CA-1D6B-7128A225CDA7}"/>
              </a:ext>
            </a:extLst>
          </p:cNvPr>
          <p:cNvSpPr/>
          <p:nvPr userDrawn="1"/>
        </p:nvSpPr>
        <p:spPr>
          <a:xfrm>
            <a:off x="10914906" y="627075"/>
            <a:ext cx="356783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6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ON MON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202554" y="268091"/>
            <a:ext cx="1113978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100" b="1" dirty="0">
                <a:latin typeface="Arial Narrow" panose="020B0606020202030204" pitchFamily="34" charset="0"/>
              </a:rPr>
              <a:t>                </a:t>
            </a:r>
            <a:r>
              <a:rPr lang="en-US" sz="800" b="1" dirty="0">
                <a:latin typeface="Arial Narrow" panose="020B0606020202030204" pitchFamily="34" charset="0"/>
              </a:rPr>
              <a:t> TUE</a:t>
            </a:r>
            <a:r>
              <a:rPr lang="en-US" sz="100" b="1" dirty="0">
                <a:latin typeface="Arial Narrow" panose="020B0606020202030204" pitchFamily="34" charset="0"/>
              </a:rPr>
              <a:t>                  </a:t>
            </a:r>
            <a:r>
              <a:rPr lang="en-US" sz="800" b="1" dirty="0">
                <a:latin typeface="Arial Narrow" panose="020B0606020202030204" pitchFamily="34" charset="0"/>
              </a:rPr>
              <a:t> WED</a:t>
            </a:r>
            <a:r>
              <a:rPr lang="en-US" sz="100" b="1" dirty="0">
                <a:latin typeface="Arial Narrow" panose="020B0606020202030204" pitchFamily="34" charset="0"/>
              </a:rPr>
              <a:t>               </a:t>
            </a:r>
            <a:r>
              <a:rPr lang="en-US" sz="800" b="1" dirty="0">
                <a:latin typeface="Arial Narrow" panose="020B0606020202030204" pitchFamily="34" charset="0"/>
              </a:rPr>
              <a:t> THU</a:t>
            </a:r>
            <a:r>
              <a:rPr lang="en-US" sz="100" b="1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SAT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200" b="1" dirty="0">
                <a:latin typeface="Arial Narrow" panose="020B0606020202030204" pitchFamily="34" charset="0"/>
              </a:rPr>
              <a:t>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200" b="1" dirty="0">
                <a:latin typeface="Arial Narrow" panose="020B0606020202030204" pitchFamily="34" charset="0"/>
              </a:rPr>
              <a:t>           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200" b="1" dirty="0">
                <a:latin typeface="Arial Narrow" panose="020B0606020202030204" pitchFamily="34" charset="0"/>
              </a:rPr>
              <a:t>           </a:t>
            </a: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200" b="1" dirty="0">
                <a:latin typeface="Arial Narrow" panose="020B0606020202030204" pitchFamily="34" charset="0"/>
              </a:rPr>
              <a:t>     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 </a:t>
            </a:r>
            <a:r>
              <a:rPr lang="en-US" sz="200" b="1" baseline="0" dirty="0">
                <a:latin typeface="Arial Narrow" panose="020B0606020202030204" pitchFamily="34" charset="0"/>
              </a:rPr>
              <a:t>        </a:t>
            </a:r>
            <a:r>
              <a:rPr lang="en-US" sz="9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WED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THU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FRI 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    MON</a:t>
            </a:r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008671" y="624139"/>
            <a:ext cx="698091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17896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805743" y="624139"/>
            <a:ext cx="708993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222593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0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ON TUES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02554" y="268091"/>
            <a:ext cx="1113978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" b="1" baseline="0" dirty="0">
                <a:latin typeface="Arial Narrow" panose="020B0606020202030204" pitchFamily="34" charset="0"/>
              </a:rPr>
              <a:t>    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100" b="1" dirty="0">
                <a:latin typeface="Arial Narrow" panose="020B0606020202030204" pitchFamily="34" charset="0"/>
              </a:rPr>
              <a:t>                  </a:t>
            </a:r>
            <a:r>
              <a:rPr lang="en-US" sz="800" b="1" dirty="0">
                <a:latin typeface="Arial Narrow" panose="020B0606020202030204" pitchFamily="34" charset="0"/>
              </a:rPr>
              <a:t> WED</a:t>
            </a:r>
            <a:r>
              <a:rPr lang="en-US" sz="100" b="1" dirty="0">
                <a:latin typeface="Arial Narrow" panose="020B0606020202030204" pitchFamily="34" charset="0"/>
              </a:rPr>
              <a:t>               </a:t>
            </a:r>
            <a:r>
              <a:rPr lang="en-US" sz="800" b="1" dirty="0">
                <a:latin typeface="Arial Narrow" panose="020B0606020202030204" pitchFamily="34" charset="0"/>
              </a:rPr>
              <a:t> THU</a:t>
            </a:r>
            <a:r>
              <a:rPr lang="en-US" sz="100" b="1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SAT</a:t>
            </a:r>
            <a:r>
              <a:rPr lang="en-US" sz="100" b="1" baseline="0" dirty="0">
                <a:latin typeface="Arial Narrow" panose="020B0606020202030204" pitchFamily="34" charset="0"/>
              </a:rPr>
              <a:t>                   </a:t>
            </a:r>
            <a:r>
              <a:rPr lang="en-US" sz="8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SUN</a:t>
            </a:r>
            <a:r>
              <a:rPr lang="en-US" sz="200" b="1" dirty="0">
                <a:latin typeface="Arial Narrow" panose="020B0606020202030204" pitchFamily="34" charset="0"/>
              </a:rPr>
              <a:t>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MON</a:t>
            </a:r>
            <a:r>
              <a:rPr lang="en-US" sz="200" b="1" dirty="0">
                <a:latin typeface="Arial Narrow" panose="020B0606020202030204" pitchFamily="34" charset="0"/>
              </a:rPr>
              <a:t>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dirty="0">
                <a:latin typeface="Arial Narrow" panose="020B0606020202030204" pitchFamily="34" charset="0"/>
              </a:rPr>
              <a:t>TUE</a:t>
            </a:r>
            <a:r>
              <a:rPr lang="en-US" sz="200" b="1" dirty="0">
                <a:latin typeface="Arial Narrow" panose="020B0606020202030204" pitchFamily="34" charset="0"/>
              </a:rPr>
              <a:t>            </a:t>
            </a:r>
            <a:r>
              <a:rPr lang="en-US" sz="800" b="1" dirty="0">
                <a:latin typeface="Arial Narrow" panose="020B0606020202030204" pitchFamily="34" charset="0"/>
              </a:rPr>
              <a:t>WED</a:t>
            </a:r>
            <a:r>
              <a:rPr lang="en-US" sz="200" b="1" dirty="0">
                <a:latin typeface="Arial Narrow" panose="020B0606020202030204" pitchFamily="34" charset="0"/>
              </a:rPr>
              <a:t>           </a:t>
            </a:r>
            <a:r>
              <a:rPr lang="en-US" sz="800" b="1" dirty="0">
                <a:latin typeface="Arial Narrow" panose="020B0606020202030204" pitchFamily="34" charset="0"/>
              </a:rPr>
              <a:t>THU</a:t>
            </a:r>
            <a:r>
              <a:rPr lang="en-US" sz="200" b="1" dirty="0">
                <a:latin typeface="Arial Narrow" panose="020B0606020202030204" pitchFamily="34" charset="0"/>
              </a:rPr>
              <a:t>              </a:t>
            </a:r>
            <a:r>
              <a:rPr lang="en-US" sz="900" b="1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FRI </a:t>
            </a:r>
            <a:r>
              <a:rPr lang="en-US" sz="200" b="1" baseline="0" dirty="0">
                <a:latin typeface="Arial Narrow" panose="020B0606020202030204" pitchFamily="34" charset="0"/>
              </a:rPr>
              <a:t>        </a:t>
            </a:r>
            <a:r>
              <a:rPr lang="en-US" sz="900" b="1" baseline="0" dirty="0">
                <a:latin typeface="Arial Narrow" panose="020B0606020202030204" pitchFamily="34" charset="0"/>
              </a:rPr>
              <a:t> </a:t>
            </a:r>
            <a:r>
              <a:rPr lang="en-US" sz="800" b="1" baseline="0" dirty="0">
                <a:latin typeface="Arial Narrow" panose="020B0606020202030204" pitchFamily="34" charset="0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TUE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WED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THU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FRI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TUE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WED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THU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FRI </a:t>
            </a:r>
            <a:r>
              <a:rPr kumimoji="0" lang="en-US" sz="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SAT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SUN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MON   TUE</a:t>
            </a:r>
            <a:endParaRPr lang="en-US" sz="8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664864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079540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494216" y="624139"/>
            <a:ext cx="676712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881420" y="624139"/>
            <a:ext cx="698088" cy="6101150"/>
          </a:xfrm>
          <a:prstGeom prst="rect">
            <a:avLst/>
          </a:prstGeom>
          <a:solidFill>
            <a:srgbClr val="FFFF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7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225" y="82296"/>
            <a:ext cx="1381530" cy="32918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476999"/>
            <a:ext cx="12192000" cy="368935"/>
          </a:xfrm>
          <a:custGeom>
            <a:avLst/>
            <a:gdLst/>
            <a:ahLst/>
            <a:cxnLst/>
            <a:rect l="l" t="t" r="r" b="b"/>
            <a:pathLst>
              <a:path w="12192000" h="368934">
                <a:moveTo>
                  <a:pt x="12192000" y="0"/>
                </a:moveTo>
                <a:lnTo>
                  <a:pt x="0" y="0"/>
                </a:lnTo>
                <a:lnTo>
                  <a:pt x="0" y="368808"/>
                </a:lnTo>
                <a:lnTo>
                  <a:pt x="12192000" y="3688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476999"/>
            <a:ext cx="12192000" cy="368935"/>
          </a:xfrm>
          <a:custGeom>
            <a:avLst/>
            <a:gdLst/>
            <a:ahLst/>
            <a:cxnLst/>
            <a:rect l="l" t="t" r="r" b="b"/>
            <a:pathLst>
              <a:path w="12192000" h="368934">
                <a:moveTo>
                  <a:pt x="0" y="368808"/>
                </a:moveTo>
                <a:lnTo>
                  <a:pt x="12192000" y="368808"/>
                </a:lnTo>
                <a:lnTo>
                  <a:pt x="121920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502153"/>
            <a:ext cx="12192000" cy="3810"/>
          </a:xfrm>
          <a:custGeom>
            <a:avLst/>
            <a:gdLst/>
            <a:ahLst/>
            <a:cxnLst/>
            <a:rect l="l" t="t" r="r" b="b"/>
            <a:pathLst>
              <a:path w="12192000" h="3809">
                <a:moveTo>
                  <a:pt x="0" y="3330"/>
                </a:moveTo>
                <a:lnTo>
                  <a:pt x="12191999" y="0"/>
                </a:lnTo>
              </a:path>
            </a:pathLst>
          </a:custGeom>
          <a:ln w="1905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6614967"/>
            <a:ext cx="12192000" cy="25400"/>
          </a:xfrm>
          <a:custGeom>
            <a:avLst/>
            <a:gdLst/>
            <a:ahLst/>
            <a:cxnLst/>
            <a:rect l="l" t="t" r="r" b="b"/>
            <a:pathLst>
              <a:path w="12192000" h="25400">
                <a:moveTo>
                  <a:pt x="0" y="0"/>
                </a:moveTo>
                <a:lnTo>
                  <a:pt x="12192000" y="25059"/>
                </a:lnTo>
              </a:path>
            </a:pathLst>
          </a:custGeom>
          <a:ln w="1905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730483" y="6207252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2" y="0"/>
                </a:moveTo>
                <a:lnTo>
                  <a:pt x="194157" y="2529"/>
                </a:lnTo>
                <a:lnTo>
                  <a:pt x="139446" y="9984"/>
                </a:lnTo>
                <a:lnTo>
                  <a:pt x="87020" y="22162"/>
                </a:lnTo>
                <a:lnTo>
                  <a:pt x="39624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2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4" y="231635"/>
                </a:lnTo>
                <a:lnTo>
                  <a:pt x="496824" y="59880"/>
                </a:lnTo>
                <a:lnTo>
                  <a:pt x="457200" y="38861"/>
                </a:lnTo>
                <a:lnTo>
                  <a:pt x="409803" y="22162"/>
                </a:lnTo>
                <a:lnTo>
                  <a:pt x="357378" y="9984"/>
                </a:lnTo>
                <a:lnTo>
                  <a:pt x="302666" y="2529"/>
                </a:lnTo>
                <a:lnTo>
                  <a:pt x="248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724388" y="6201155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7" y="0"/>
                </a:moveTo>
                <a:lnTo>
                  <a:pt x="185562" y="4035"/>
                </a:lnTo>
                <a:lnTo>
                  <a:pt x="117475" y="15633"/>
                </a:lnTo>
                <a:lnTo>
                  <a:pt x="53117" y="35339"/>
                </a:lnTo>
                <a:lnTo>
                  <a:pt x="2666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6" y="282938"/>
                </a:lnTo>
                <a:lnTo>
                  <a:pt x="10976" y="327379"/>
                </a:lnTo>
                <a:lnTo>
                  <a:pt x="24496" y="370456"/>
                </a:lnTo>
                <a:lnTo>
                  <a:pt x="43192" y="411790"/>
                </a:lnTo>
                <a:lnTo>
                  <a:pt x="66928" y="451002"/>
                </a:lnTo>
                <a:lnTo>
                  <a:pt x="96027" y="488066"/>
                </a:lnTo>
                <a:lnTo>
                  <a:pt x="129453" y="521421"/>
                </a:lnTo>
                <a:lnTo>
                  <a:pt x="166872" y="550783"/>
                </a:lnTo>
                <a:lnTo>
                  <a:pt x="207949" y="575870"/>
                </a:lnTo>
                <a:lnTo>
                  <a:pt x="254507" y="597406"/>
                </a:lnTo>
                <a:lnTo>
                  <a:pt x="282850" y="584296"/>
                </a:lnTo>
                <a:lnTo>
                  <a:pt x="254507" y="584296"/>
                </a:lnTo>
                <a:lnTo>
                  <a:pt x="207393" y="561717"/>
                </a:lnTo>
                <a:lnTo>
                  <a:pt x="164498" y="533986"/>
                </a:lnTo>
                <a:lnTo>
                  <a:pt x="126176" y="501600"/>
                </a:lnTo>
                <a:lnTo>
                  <a:pt x="92781" y="465060"/>
                </a:lnTo>
                <a:lnTo>
                  <a:pt x="64665" y="424864"/>
                </a:lnTo>
                <a:lnTo>
                  <a:pt x="42182" y="381513"/>
                </a:lnTo>
                <a:lnTo>
                  <a:pt x="25686" y="335505"/>
                </a:lnTo>
                <a:lnTo>
                  <a:pt x="15529" y="287339"/>
                </a:lnTo>
                <a:lnTo>
                  <a:pt x="12064" y="237515"/>
                </a:lnTo>
                <a:lnTo>
                  <a:pt x="12064" y="69253"/>
                </a:lnTo>
                <a:lnTo>
                  <a:pt x="49068" y="50142"/>
                </a:lnTo>
                <a:lnTo>
                  <a:pt x="94094" y="34323"/>
                </a:lnTo>
                <a:lnTo>
                  <a:pt x="144863" y="22344"/>
                </a:lnTo>
                <a:lnTo>
                  <a:pt x="199094" y="14754"/>
                </a:lnTo>
                <a:lnTo>
                  <a:pt x="254507" y="12103"/>
                </a:lnTo>
                <a:lnTo>
                  <a:pt x="373878" y="12103"/>
                </a:lnTo>
                <a:lnTo>
                  <a:pt x="358038" y="8936"/>
                </a:lnTo>
                <a:lnTo>
                  <a:pt x="323453" y="4035"/>
                </a:lnTo>
                <a:lnTo>
                  <a:pt x="288653" y="1024"/>
                </a:lnTo>
                <a:lnTo>
                  <a:pt x="254507" y="0"/>
                </a:lnTo>
                <a:close/>
              </a:path>
              <a:path w="509270" h="597534">
                <a:moveTo>
                  <a:pt x="373878" y="12103"/>
                </a:moveTo>
                <a:lnTo>
                  <a:pt x="254507" y="12103"/>
                </a:lnTo>
                <a:lnTo>
                  <a:pt x="309921" y="14754"/>
                </a:lnTo>
                <a:lnTo>
                  <a:pt x="364152" y="22344"/>
                </a:lnTo>
                <a:lnTo>
                  <a:pt x="414921" y="34323"/>
                </a:lnTo>
                <a:lnTo>
                  <a:pt x="459947" y="50142"/>
                </a:lnTo>
                <a:lnTo>
                  <a:pt x="496950" y="69253"/>
                </a:lnTo>
                <a:lnTo>
                  <a:pt x="496950" y="237515"/>
                </a:lnTo>
                <a:lnTo>
                  <a:pt x="493486" y="287339"/>
                </a:lnTo>
                <a:lnTo>
                  <a:pt x="483329" y="335505"/>
                </a:lnTo>
                <a:lnTo>
                  <a:pt x="466833" y="381513"/>
                </a:lnTo>
                <a:lnTo>
                  <a:pt x="444350" y="424864"/>
                </a:lnTo>
                <a:lnTo>
                  <a:pt x="416234" y="465060"/>
                </a:lnTo>
                <a:lnTo>
                  <a:pt x="382839" y="501600"/>
                </a:lnTo>
                <a:lnTo>
                  <a:pt x="344517" y="533986"/>
                </a:lnTo>
                <a:lnTo>
                  <a:pt x="301622" y="561717"/>
                </a:lnTo>
                <a:lnTo>
                  <a:pt x="254507" y="584296"/>
                </a:lnTo>
                <a:lnTo>
                  <a:pt x="282850" y="584296"/>
                </a:lnTo>
                <a:lnTo>
                  <a:pt x="342143" y="550783"/>
                </a:lnTo>
                <a:lnTo>
                  <a:pt x="379562" y="521421"/>
                </a:lnTo>
                <a:lnTo>
                  <a:pt x="412988" y="488066"/>
                </a:lnTo>
                <a:lnTo>
                  <a:pt x="442086" y="451002"/>
                </a:lnTo>
                <a:lnTo>
                  <a:pt x="465823" y="411790"/>
                </a:lnTo>
                <a:lnTo>
                  <a:pt x="484519" y="370456"/>
                </a:lnTo>
                <a:lnTo>
                  <a:pt x="498039" y="327379"/>
                </a:lnTo>
                <a:lnTo>
                  <a:pt x="506249" y="282938"/>
                </a:lnTo>
                <a:lnTo>
                  <a:pt x="509015" y="237515"/>
                </a:lnTo>
                <a:lnTo>
                  <a:pt x="509015" y="62699"/>
                </a:lnTo>
                <a:lnTo>
                  <a:pt x="455898" y="35339"/>
                </a:lnTo>
                <a:lnTo>
                  <a:pt x="391540" y="15633"/>
                </a:lnTo>
                <a:lnTo>
                  <a:pt x="373878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78895" y="6285585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224027" y="0"/>
                </a:moveTo>
                <a:lnTo>
                  <a:pt x="50926" y="172402"/>
                </a:lnTo>
                <a:lnTo>
                  <a:pt x="91694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665" y="465070"/>
                </a:lnTo>
                <a:lnTo>
                  <a:pt x="64995" y="444395"/>
                </a:lnTo>
                <a:lnTo>
                  <a:pt x="98551" y="418749"/>
                </a:lnTo>
                <a:lnTo>
                  <a:pt x="130894" y="387931"/>
                </a:lnTo>
                <a:lnTo>
                  <a:pt x="160584" y="351742"/>
                </a:lnTo>
                <a:lnTo>
                  <a:pt x="186181" y="309980"/>
                </a:lnTo>
                <a:lnTo>
                  <a:pt x="206248" y="262447"/>
                </a:lnTo>
                <a:lnTo>
                  <a:pt x="219343" y="208941"/>
                </a:lnTo>
                <a:lnTo>
                  <a:pt x="224027" y="149263"/>
                </a:lnTo>
                <a:lnTo>
                  <a:pt x="224027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754868" y="6285585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63"/>
                </a:lnTo>
                <a:lnTo>
                  <a:pt x="4684" y="208941"/>
                </a:lnTo>
                <a:lnTo>
                  <a:pt x="17779" y="262447"/>
                </a:lnTo>
                <a:lnTo>
                  <a:pt x="37846" y="309980"/>
                </a:lnTo>
                <a:lnTo>
                  <a:pt x="63443" y="351742"/>
                </a:lnTo>
                <a:lnTo>
                  <a:pt x="93133" y="387931"/>
                </a:lnTo>
                <a:lnTo>
                  <a:pt x="125475" y="418749"/>
                </a:lnTo>
                <a:lnTo>
                  <a:pt x="159032" y="444395"/>
                </a:lnTo>
                <a:lnTo>
                  <a:pt x="192362" y="465070"/>
                </a:lnTo>
                <a:lnTo>
                  <a:pt x="224027" y="480974"/>
                </a:lnTo>
                <a:lnTo>
                  <a:pt x="224027" y="327190"/>
                </a:lnTo>
                <a:lnTo>
                  <a:pt x="132333" y="223050"/>
                </a:lnTo>
                <a:lnTo>
                  <a:pt x="173100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74552" y="6199631"/>
            <a:ext cx="635507" cy="59740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8471" y="6463284"/>
            <a:ext cx="612686" cy="25910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91811" y="6478523"/>
            <a:ext cx="510539" cy="156972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28688" y="6463284"/>
            <a:ext cx="612686" cy="259105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82028" y="6478523"/>
            <a:ext cx="510540" cy="1569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5422" y="7061"/>
            <a:ext cx="8741155" cy="684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2340" y="1472078"/>
            <a:ext cx="4888230" cy="463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022201" y="6723010"/>
            <a:ext cx="162559" cy="104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1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3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 userDrawn="1"/>
        </p:nvGraphicFramePr>
        <p:xfrm>
          <a:off x="259907" y="609600"/>
          <a:ext cx="11683999" cy="6051574"/>
        </p:xfrm>
        <a:graphic>
          <a:graphicData uri="http://schemas.openxmlformats.org/drawingml/2006/table">
            <a:tbl>
              <a:tblPr/>
              <a:tblGrid>
                <a:gridCol w="1030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9949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Corps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</a:t>
                      </a:r>
                      <a:r>
                        <a:rPr lang="en-US" sz="800" b="1" i="0" u="none" strike="noStrike" baseline="300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800" b="1" i="0" u="none" strike="noStrike" baseline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i="0" u="none" strike="noStrike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800" b="1" i="0" u="none" strike="noStrike" baseline="300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800" b="1" i="0" u="none" strike="noStrike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016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n-US" sz="900" b="1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n-US" sz="900" b="1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n-US" sz="500" b="1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  <a:p>
                      <a:pPr algn="ctr" fontAlgn="ctr">
                        <a:lnSpc>
                          <a:spcPts val="800"/>
                        </a:lnSpc>
                      </a:pPr>
                      <a:endParaRPr lang="en-US" sz="900" b="1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McCHORD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944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 BASE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GARRISON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5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7030A0"/>
                          </a:solidFill>
                          <a:latin typeface="+mn-lt"/>
                        </a:rPr>
                        <a:t>YTC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73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JBLM OUTREACH</a:t>
                      </a:r>
                    </a:p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UNITS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8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8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3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60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Base Synchronization Calendar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7" y="680743"/>
            <a:ext cx="748708" cy="544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9" y="4757080"/>
            <a:ext cx="677307" cy="530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5" y="1662083"/>
            <a:ext cx="863713" cy="57698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6369667"/>
              </p:ext>
            </p:extLst>
          </p:nvPr>
        </p:nvGraphicFramePr>
        <p:xfrm>
          <a:off x="259894" y="327660"/>
          <a:ext cx="11683998" cy="281940"/>
        </p:xfrm>
        <a:graphic>
          <a:graphicData uri="http://schemas.openxmlformats.org/drawingml/2006/table">
            <a:tbl>
              <a:tblPr/>
              <a:tblGrid>
                <a:gridCol w="103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87666">
                <a:tc row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 userDrawn="1"/>
        </p:nvSpPr>
        <p:spPr>
          <a:xfrm>
            <a:off x="200617" y="334781"/>
            <a:ext cx="1191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FEB 2023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5" y="3146058"/>
            <a:ext cx="928187" cy="5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2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 userDrawn="1"/>
        </p:nvGraphicFramePr>
        <p:xfrm>
          <a:off x="259907" y="609600"/>
          <a:ext cx="11683999" cy="6051574"/>
        </p:xfrm>
        <a:graphic>
          <a:graphicData uri="http://schemas.openxmlformats.org/drawingml/2006/table">
            <a:tbl>
              <a:tblPr/>
              <a:tblGrid>
                <a:gridCol w="1030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9949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Corps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</a:t>
                      </a:r>
                      <a:r>
                        <a:rPr lang="en-US" sz="800" b="1" i="0" u="none" strike="noStrike" baseline="300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800" b="1" i="0" u="none" strike="noStrike" baseline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i="0" u="none" strike="noStrike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800" b="1" i="0" u="none" strike="noStrike" baseline="300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800" b="1" i="0" u="none" strike="noStrike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016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n-US" sz="900" b="1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n-US" sz="900" b="1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n-US" sz="500" b="1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  <a:p>
                      <a:pPr algn="ctr" fontAlgn="ctr">
                        <a:lnSpc>
                          <a:spcPts val="800"/>
                        </a:lnSpc>
                      </a:pPr>
                      <a:endParaRPr lang="en-US" sz="900" b="1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McCHORD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944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 BASE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GARRISON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5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7030A0"/>
                          </a:solidFill>
                          <a:latin typeface="+mn-lt"/>
                        </a:rPr>
                        <a:t>YTC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73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JBLM OUTREACH</a:t>
                      </a:r>
                    </a:p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UNITS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8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8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3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60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Base Synchronization Calendar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7" y="680743"/>
            <a:ext cx="748708" cy="544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9" y="4757080"/>
            <a:ext cx="677307" cy="530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5" y="1662083"/>
            <a:ext cx="863713" cy="57698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259894" y="327660"/>
          <a:ext cx="11683998" cy="281940"/>
        </p:xfrm>
        <a:graphic>
          <a:graphicData uri="http://schemas.openxmlformats.org/drawingml/2006/table">
            <a:tbl>
              <a:tblPr/>
              <a:tblGrid>
                <a:gridCol w="103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343647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87666">
                <a:tc row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 userDrawn="1"/>
        </p:nvSpPr>
        <p:spPr>
          <a:xfrm>
            <a:off x="168256" y="332601"/>
            <a:ext cx="128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MAR 2023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5" y="3146058"/>
            <a:ext cx="928187" cy="5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6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roup 351" hidden="1"/>
          <p:cNvGrpSpPr/>
          <p:nvPr userDrawn="1"/>
        </p:nvGrpSpPr>
        <p:grpSpPr>
          <a:xfrm>
            <a:off x="-3796121" y="1573213"/>
            <a:ext cx="19784244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12325459" y="3129388"/>
            <a:ext cx="7568292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12325460" y="4014578"/>
            <a:ext cx="5377472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12325459" y="4899768"/>
            <a:ext cx="3087068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12325460" y="5784958"/>
            <a:ext cx="5178307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3585634" y="1409700"/>
            <a:ext cx="19363267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9A4840-FBAE-DABE-902F-D07F7CE714C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2" y="-76303"/>
            <a:ext cx="1697205" cy="6432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29E1EC-E2C4-25DB-0F3C-DB161F42AB46}"/>
              </a:ext>
            </a:extLst>
          </p:cNvPr>
          <p:cNvGrpSpPr/>
          <p:nvPr userDrawn="1"/>
        </p:nvGrpSpPr>
        <p:grpSpPr>
          <a:xfrm>
            <a:off x="-23576" y="6476846"/>
            <a:ext cx="12241887" cy="369151"/>
            <a:chOff x="-23576" y="6476846"/>
            <a:chExt cx="9187309" cy="3691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792DE9-EAE9-954E-E185-E37D2D94E3F9}"/>
                </a:ext>
              </a:extLst>
            </p:cNvPr>
            <p:cNvSpPr/>
            <p:nvPr userDrawn="1"/>
          </p:nvSpPr>
          <p:spPr>
            <a:xfrm>
              <a:off x="-8792" y="6476846"/>
              <a:ext cx="9152792" cy="369151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BD425A-32FD-10F1-DAF7-57E4630100C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13020" y="6500649"/>
              <a:ext cx="9176753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E461B53-8637-95D1-7139-792A226987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614147"/>
              <a:ext cx="9176753" cy="25133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730772D-831F-0BBE-25F1-2103BC969B7F}"/>
              </a:ext>
            </a:extLst>
          </p:cNvPr>
          <p:cNvGrpSpPr/>
          <p:nvPr userDrawn="1"/>
        </p:nvGrpSpPr>
        <p:grpSpPr>
          <a:xfrm>
            <a:off x="10724384" y="6199660"/>
            <a:ext cx="1184975" cy="598870"/>
            <a:chOff x="7751979" y="6234592"/>
            <a:chExt cx="1184975" cy="598870"/>
          </a:xfrm>
        </p:grpSpPr>
        <p:grpSp>
          <p:nvGrpSpPr>
            <p:cNvPr id="18" name="AMC">
              <a:extLst>
                <a:ext uri="{FF2B5EF4-FFF2-40B4-BE49-F238E27FC236}">
                  <a16:creationId xmlns:a16="http://schemas.microsoft.com/office/drawing/2014/main" id="{0A7946C3-E3DB-F52B-2917-7EBDDCDDF6F1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751979" y="6236131"/>
              <a:ext cx="509035" cy="597331"/>
              <a:chOff x="3311" y="1116"/>
              <a:chExt cx="1816" cy="2131"/>
            </a:xfrm>
          </p:grpSpPr>
          <p:sp>
            <p:nvSpPr>
              <p:cNvPr id="19" name="WHITE bkgrnd">
                <a:extLst>
                  <a:ext uri="{FF2B5EF4-FFF2-40B4-BE49-F238E27FC236}">
                    <a16:creationId xmlns:a16="http://schemas.microsoft.com/office/drawing/2014/main" id="{0B6EF307-3598-E3B8-5A2E-F13EBBFE2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BLACK outline">
                <a:extLst>
                  <a:ext uri="{FF2B5EF4-FFF2-40B4-BE49-F238E27FC236}">
                    <a16:creationId xmlns:a16="http://schemas.microsoft.com/office/drawing/2014/main" id="{74140985-DA7C-3A90-648F-C18539422A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BLUE">
                <a:extLst>
                  <a:ext uri="{FF2B5EF4-FFF2-40B4-BE49-F238E27FC236}">
                    <a16:creationId xmlns:a16="http://schemas.microsoft.com/office/drawing/2014/main" id="{1B045B78-55ED-6DA7-C073-C353B00AD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RED">
                <a:extLst>
                  <a:ext uri="{FF2B5EF4-FFF2-40B4-BE49-F238E27FC236}">
                    <a16:creationId xmlns:a16="http://schemas.microsoft.com/office/drawing/2014/main" id="{45A81753-F943-CFC0-236E-31A58AAB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DA4DE29-9CE8-DB33-D0AA-417983CB92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290" y="6234592"/>
              <a:ext cx="634664" cy="59733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D21FAE-3D8D-A370-376C-1950D749C3FE}"/>
              </a:ext>
            </a:extLst>
          </p:cNvPr>
          <p:cNvGrpSpPr/>
          <p:nvPr userDrawn="1"/>
        </p:nvGrpSpPr>
        <p:grpSpPr>
          <a:xfrm>
            <a:off x="4591862" y="6454441"/>
            <a:ext cx="3001055" cy="215444"/>
            <a:chOff x="3096437" y="6232875"/>
            <a:chExt cx="3001055" cy="2154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71EFC2-3DBA-F279-F456-A0605EBC62E4}"/>
                </a:ext>
              </a:extLst>
            </p:cNvPr>
            <p:cNvSpPr txBox="1"/>
            <p:nvPr userDrawn="1"/>
          </p:nvSpPr>
          <p:spPr>
            <a:xfrm>
              <a:off x="3395329" y="6232875"/>
              <a:ext cx="239690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WARFIGHTER’S HOME</a:t>
              </a:r>
            </a:p>
          </p:txBody>
        </p:sp>
        <p:pic>
          <p:nvPicPr>
            <p:cNvPr id="6" name="Picture 5" descr="800px-US-O10_insignia_svg.png">
              <a:extLst>
                <a:ext uri="{FF2B5EF4-FFF2-40B4-BE49-F238E27FC236}">
                  <a16:creationId xmlns:a16="http://schemas.microsoft.com/office/drawing/2014/main" id="{E9EFE960-D743-E24B-34AC-21298C826C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3096437" y="6256940"/>
              <a:ext cx="510279" cy="157646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7" name="Picture 6" descr="800px-US-O10_insignia_svg.png">
              <a:extLst>
                <a:ext uri="{FF2B5EF4-FFF2-40B4-BE49-F238E27FC236}">
                  <a16:creationId xmlns:a16="http://schemas.microsoft.com/office/drawing/2014/main" id="{18FE47BF-5471-F00E-3386-8FB2FED375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5587213" y="6256940"/>
              <a:ext cx="510279" cy="157646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4BD493-AC57-A636-AC01-7424195EEA30}"/>
              </a:ext>
            </a:extLst>
          </p:cNvPr>
          <p:cNvGrpSpPr/>
          <p:nvPr userDrawn="1"/>
        </p:nvGrpSpPr>
        <p:grpSpPr>
          <a:xfrm>
            <a:off x="10835873" y="59470"/>
            <a:ext cx="1290738" cy="680443"/>
            <a:chOff x="3595523" y="4295313"/>
            <a:chExt cx="1290738" cy="68044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C183FB-0389-47EC-D295-E7F29D3D2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16964"/>
            <a:stretch/>
          </p:blipFill>
          <p:spPr>
            <a:xfrm>
              <a:off x="3909785" y="4295313"/>
              <a:ext cx="662215" cy="4615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158234-EBEA-2C0E-43BE-E344E6A7FBD4}"/>
                </a:ext>
              </a:extLst>
            </p:cNvPr>
            <p:cNvSpPr txBox="1"/>
            <p:nvPr/>
          </p:nvSpPr>
          <p:spPr>
            <a:xfrm>
              <a:off x="3595523" y="4729535"/>
              <a:ext cx="12907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5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roup 351" hidden="1"/>
          <p:cNvGrpSpPr/>
          <p:nvPr userDrawn="1"/>
        </p:nvGrpSpPr>
        <p:grpSpPr>
          <a:xfrm>
            <a:off x="-3796121" y="1573213"/>
            <a:ext cx="19784244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12325459" y="3129388"/>
            <a:ext cx="7568292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12325460" y="4014578"/>
            <a:ext cx="5377472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12325459" y="4899768"/>
            <a:ext cx="3087068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12325460" y="5784958"/>
            <a:ext cx="5178307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3585634" y="1409700"/>
            <a:ext cx="19363267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9A4840-FBAE-DABE-902F-D07F7CE714C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2" y="-76303"/>
            <a:ext cx="1697205" cy="6432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29E1EC-E2C4-25DB-0F3C-DB161F42AB46}"/>
              </a:ext>
            </a:extLst>
          </p:cNvPr>
          <p:cNvGrpSpPr/>
          <p:nvPr userDrawn="1"/>
        </p:nvGrpSpPr>
        <p:grpSpPr>
          <a:xfrm>
            <a:off x="-23576" y="6476846"/>
            <a:ext cx="12241887" cy="369151"/>
            <a:chOff x="-23576" y="6476846"/>
            <a:chExt cx="9187309" cy="3691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792DE9-EAE9-954E-E185-E37D2D94E3F9}"/>
                </a:ext>
              </a:extLst>
            </p:cNvPr>
            <p:cNvSpPr/>
            <p:nvPr userDrawn="1"/>
          </p:nvSpPr>
          <p:spPr>
            <a:xfrm>
              <a:off x="-8792" y="6476846"/>
              <a:ext cx="9152792" cy="369151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BD425A-32FD-10F1-DAF7-57E4630100C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13020" y="6500649"/>
              <a:ext cx="9176753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E461B53-8637-95D1-7139-792A226987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614147"/>
              <a:ext cx="9176753" cy="25133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730772D-831F-0BBE-25F1-2103BC969B7F}"/>
              </a:ext>
            </a:extLst>
          </p:cNvPr>
          <p:cNvGrpSpPr/>
          <p:nvPr userDrawn="1"/>
        </p:nvGrpSpPr>
        <p:grpSpPr>
          <a:xfrm>
            <a:off x="10724384" y="6199660"/>
            <a:ext cx="1184975" cy="598870"/>
            <a:chOff x="7751979" y="6234592"/>
            <a:chExt cx="1184975" cy="598870"/>
          </a:xfrm>
        </p:grpSpPr>
        <p:grpSp>
          <p:nvGrpSpPr>
            <p:cNvPr id="18" name="AMC">
              <a:extLst>
                <a:ext uri="{FF2B5EF4-FFF2-40B4-BE49-F238E27FC236}">
                  <a16:creationId xmlns:a16="http://schemas.microsoft.com/office/drawing/2014/main" id="{0A7946C3-E3DB-F52B-2917-7EBDDCDDF6F1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751979" y="6236131"/>
              <a:ext cx="509035" cy="597331"/>
              <a:chOff x="3311" y="1116"/>
              <a:chExt cx="1816" cy="2131"/>
            </a:xfrm>
          </p:grpSpPr>
          <p:sp>
            <p:nvSpPr>
              <p:cNvPr id="19" name="WHITE bkgrnd">
                <a:extLst>
                  <a:ext uri="{FF2B5EF4-FFF2-40B4-BE49-F238E27FC236}">
                    <a16:creationId xmlns:a16="http://schemas.microsoft.com/office/drawing/2014/main" id="{0B6EF307-3598-E3B8-5A2E-F13EBBFE2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BLACK outline">
                <a:extLst>
                  <a:ext uri="{FF2B5EF4-FFF2-40B4-BE49-F238E27FC236}">
                    <a16:creationId xmlns:a16="http://schemas.microsoft.com/office/drawing/2014/main" id="{74140985-DA7C-3A90-648F-C18539422A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BLUE">
                <a:extLst>
                  <a:ext uri="{FF2B5EF4-FFF2-40B4-BE49-F238E27FC236}">
                    <a16:creationId xmlns:a16="http://schemas.microsoft.com/office/drawing/2014/main" id="{1B045B78-55ED-6DA7-C073-C353B00AD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RED">
                <a:extLst>
                  <a:ext uri="{FF2B5EF4-FFF2-40B4-BE49-F238E27FC236}">
                    <a16:creationId xmlns:a16="http://schemas.microsoft.com/office/drawing/2014/main" id="{45A81753-F943-CFC0-236E-31A58AAB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DA4DE29-9CE8-DB33-D0AA-417983CB92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290" y="6234592"/>
              <a:ext cx="634664" cy="59733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D21FAE-3D8D-A370-376C-1950D749C3FE}"/>
              </a:ext>
            </a:extLst>
          </p:cNvPr>
          <p:cNvGrpSpPr/>
          <p:nvPr userDrawn="1"/>
        </p:nvGrpSpPr>
        <p:grpSpPr>
          <a:xfrm>
            <a:off x="4591862" y="6454441"/>
            <a:ext cx="3001055" cy="215444"/>
            <a:chOff x="3096437" y="6232875"/>
            <a:chExt cx="3001055" cy="2154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71EFC2-3DBA-F279-F456-A0605EBC62E4}"/>
                </a:ext>
              </a:extLst>
            </p:cNvPr>
            <p:cNvSpPr txBox="1"/>
            <p:nvPr userDrawn="1"/>
          </p:nvSpPr>
          <p:spPr>
            <a:xfrm>
              <a:off x="3395329" y="6232875"/>
              <a:ext cx="239690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WARFIGHTER’S HOME</a:t>
              </a:r>
            </a:p>
          </p:txBody>
        </p:sp>
        <p:pic>
          <p:nvPicPr>
            <p:cNvPr id="6" name="Picture 5" descr="800px-US-O10_insignia_svg.png">
              <a:extLst>
                <a:ext uri="{FF2B5EF4-FFF2-40B4-BE49-F238E27FC236}">
                  <a16:creationId xmlns:a16="http://schemas.microsoft.com/office/drawing/2014/main" id="{E9EFE960-D743-E24B-34AC-21298C826C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3096437" y="6256940"/>
              <a:ext cx="510279" cy="157646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7" name="Picture 6" descr="800px-US-O10_insignia_svg.png">
              <a:extLst>
                <a:ext uri="{FF2B5EF4-FFF2-40B4-BE49-F238E27FC236}">
                  <a16:creationId xmlns:a16="http://schemas.microsoft.com/office/drawing/2014/main" id="{18FE47BF-5471-F00E-3386-8FB2FED375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5587213" y="6256940"/>
              <a:ext cx="510279" cy="157646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4BD493-AC57-A636-AC01-7424195EEA30}"/>
              </a:ext>
            </a:extLst>
          </p:cNvPr>
          <p:cNvGrpSpPr/>
          <p:nvPr userDrawn="1"/>
        </p:nvGrpSpPr>
        <p:grpSpPr>
          <a:xfrm>
            <a:off x="10835873" y="59470"/>
            <a:ext cx="1290738" cy="680443"/>
            <a:chOff x="3595523" y="4295313"/>
            <a:chExt cx="1290738" cy="68044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C183FB-0389-47EC-D295-E7F29D3D2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16964"/>
            <a:stretch/>
          </p:blipFill>
          <p:spPr>
            <a:xfrm>
              <a:off x="3909785" y="4295313"/>
              <a:ext cx="662215" cy="4615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158234-EBEA-2C0E-43BE-E344E6A7FBD4}"/>
                </a:ext>
              </a:extLst>
            </p:cNvPr>
            <p:cNvSpPr txBox="1"/>
            <p:nvPr/>
          </p:nvSpPr>
          <p:spPr>
            <a:xfrm>
              <a:off x="3595523" y="4729535"/>
              <a:ext cx="12907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4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uilding, sign, outdoor&#10;&#10;Description automatically generated">
            <a:extLst>
              <a:ext uri="{FF2B5EF4-FFF2-40B4-BE49-F238E27FC236}">
                <a16:creationId xmlns:a16="http://schemas.microsoft.com/office/drawing/2014/main" id="{A69919DE-8DED-F1C1-0C81-1349F035B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51" y="998667"/>
            <a:ext cx="5309616" cy="3982213"/>
          </a:xfrm>
          <a:prstGeom prst="rect">
            <a:avLst/>
          </a:prstGeom>
        </p:spPr>
      </p:pic>
      <p:pic>
        <p:nvPicPr>
          <p:cNvPr id="7" name="Picture 6" descr="A picture containing text, outdoor, tree, ground&#10;&#10;Description automatically generated">
            <a:extLst>
              <a:ext uri="{FF2B5EF4-FFF2-40B4-BE49-F238E27FC236}">
                <a16:creationId xmlns:a16="http://schemas.microsoft.com/office/drawing/2014/main" id="{9B75FAE0-538D-D0E2-DC37-9EDF1A2F0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514" y="3661254"/>
            <a:ext cx="2409586" cy="29443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0B0CB55-3AE8-269B-3B38-E75216F105AD}"/>
              </a:ext>
            </a:extLst>
          </p:cNvPr>
          <p:cNvSpPr/>
          <p:nvPr/>
        </p:nvSpPr>
        <p:spPr>
          <a:xfrm>
            <a:off x="8256561" y="2913417"/>
            <a:ext cx="1234911" cy="6563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58CF9-E936-343C-2D1D-5C9E8CCB8A90}"/>
              </a:ext>
            </a:extLst>
          </p:cNvPr>
          <p:cNvSpPr txBox="1"/>
          <p:nvPr/>
        </p:nvSpPr>
        <p:spPr>
          <a:xfrm>
            <a:off x="786384" y="502736"/>
            <a:ext cx="1015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JBLM Cantonment Area – Unit Refuse Dumpster Response Protocol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D78958-E268-4B35-9311-AF725FF9A9AE}"/>
              </a:ext>
            </a:extLst>
          </p:cNvPr>
          <p:cNvSpPr txBox="1"/>
          <p:nvPr/>
        </p:nvSpPr>
        <p:spPr>
          <a:xfrm>
            <a:off x="786384" y="1002715"/>
            <a:ext cx="5309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LeMay Refuse contract requires a minimum of 1x week pick up of dumpsters. The frequency can vary up to 5x week pick up.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Where dumpsters are overflowing, the facility manager/unit rep should call DPW Refuse Contract COR, Debbie Humble at work number (253) 967-9486 or mobile number (253) 495-0576 (weekdays only) to arrange LeMay pick-up. 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Please provide the dumpster number stenciled on the container (see photo).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LeMay operators need to be able to access the dumpster and will not remove bulk waste items but will remove smaller trash bags inside of a 10-foot radius of the dumpster.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Addressing unit generated bulk waste requirements needs to be coordinated separately with Ms. Humble.</a:t>
            </a:r>
          </a:p>
        </p:txBody>
      </p:sp>
      <p:pic>
        <p:nvPicPr>
          <p:cNvPr id="2" name="object 7">
            <a:extLst>
              <a:ext uri="{FF2B5EF4-FFF2-40B4-BE49-F238E27FC236}">
                <a16:creationId xmlns:a16="http://schemas.microsoft.com/office/drawing/2014/main" id="{6B93A691-BFBD-FC7B-62BE-8C08BF46DD5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46262" y="59435"/>
            <a:ext cx="469582" cy="443301"/>
          </a:xfrm>
          <a:prstGeom prst="rect">
            <a:avLst/>
          </a:prstGeom>
        </p:spPr>
      </p:pic>
      <p:sp>
        <p:nvSpPr>
          <p:cNvPr id="3" name="object 8">
            <a:extLst>
              <a:ext uri="{FF2B5EF4-FFF2-40B4-BE49-F238E27FC236}">
                <a16:creationId xmlns:a16="http://schemas.microsoft.com/office/drawing/2014/main" id="{75FA7FF4-DD22-759E-C8FC-8D31E4EBA88C}"/>
              </a:ext>
            </a:extLst>
          </p:cNvPr>
          <p:cNvSpPr txBox="1"/>
          <p:nvPr/>
        </p:nvSpPr>
        <p:spPr>
          <a:xfrm>
            <a:off x="10915904" y="519175"/>
            <a:ext cx="11188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02774"/>
                </a:solidFill>
                <a:latin typeface="Arial Black"/>
                <a:cs typeface="Arial Black"/>
              </a:rPr>
              <a:t>U.S.</a:t>
            </a:r>
            <a:r>
              <a:rPr sz="1000" spc="-15" dirty="0">
                <a:solidFill>
                  <a:srgbClr val="002774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002774"/>
                </a:solidFill>
                <a:latin typeface="Arial Black"/>
                <a:cs typeface="Arial Black"/>
              </a:rPr>
              <a:t>AIR</a:t>
            </a:r>
            <a:r>
              <a:rPr sz="1000" spc="-50" dirty="0">
                <a:solidFill>
                  <a:srgbClr val="002774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002774"/>
                </a:solidFill>
                <a:latin typeface="Arial Black"/>
                <a:cs typeface="Arial Black"/>
              </a:rPr>
              <a:t>FORCE</a:t>
            </a:r>
            <a:endParaRPr sz="100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94190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EBRUARY 2022 (29 Day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000"/>
        </a:solidFill>
        <a:ln>
          <a:solidFill>
            <a:srgbClr val="008000"/>
          </a:solidFill>
        </a:ln>
      </a:spPr>
      <a:bodyPr lIns="91265" tIns="45638" rIns="91265" bIns="45638" rtlCol="0" anchor="ctr"/>
      <a:lstStyle>
        <a:defPPr algn="ctr">
          <a:lnSpc>
            <a:spcPct val="80000"/>
          </a:lnSpc>
          <a:defRPr sz="800" dirty="0" err="1" smtClean="0">
            <a:solidFill>
              <a:schemeClr val="tx1"/>
            </a:solidFill>
            <a:latin typeface="Calibri" pitchFamily="34" charset="0"/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MARCH 20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000"/>
        </a:solidFill>
        <a:ln>
          <a:solidFill>
            <a:srgbClr val="008000"/>
          </a:solidFill>
        </a:ln>
      </a:spPr>
      <a:bodyPr lIns="91265" tIns="45638" rIns="91265" bIns="45638" rtlCol="0" anchor="ctr"/>
      <a:lstStyle>
        <a:defPPr algn="ctr">
          <a:lnSpc>
            <a:spcPct val="80000"/>
          </a:lnSpc>
          <a:defRPr sz="800" dirty="0" err="1" smtClean="0">
            <a:solidFill>
              <a:schemeClr val="tx1"/>
            </a:solidFill>
            <a:latin typeface="Calibri" pitchFamily="34" charset="0"/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4E7EBD16E294EB40BB7080795454D" ma:contentTypeVersion="12" ma:contentTypeDescription="Create a new document." ma:contentTypeScope="" ma:versionID="31d70e71ba22f0884d65e6eb2c0c2d82">
  <xsd:schema xmlns:xsd="http://www.w3.org/2001/XMLSchema" xmlns:xs="http://www.w3.org/2001/XMLSchema" xmlns:p="http://schemas.microsoft.com/office/2006/metadata/properties" xmlns:ns2="2dc2ea81-8037-48e9-9c98-f1aa3ca6896f" xmlns:ns3="ab6aa099-11b5-429b-aef8-b4690966847b" targetNamespace="http://schemas.microsoft.com/office/2006/metadata/properties" ma:root="true" ma:fieldsID="52b9a7f6cdc5616b0f47f5a95e33228d" ns2:_="" ns3:_="">
    <xsd:import namespace="2dc2ea81-8037-48e9-9c98-f1aa3ca6896f"/>
    <xsd:import namespace="ab6aa099-11b5-429b-aef8-b46909668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2ea81-8037-48e9-9c98-f1aa3ca68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aa099-11b5-429b-aef8-b4690966847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ea1a6bd-bcee-4cfc-83e3-f467b5457acf}" ma:internalName="TaxCatchAll" ma:showField="CatchAllData" ma:web="ab6aa099-11b5-429b-aef8-b469096684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6aa099-11b5-429b-aef8-b4690966847b" xsi:nil="true"/>
    <lcf76f155ced4ddcb4097134ff3c332f xmlns="2dc2ea81-8037-48e9-9c98-f1aa3ca6896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0CFBA3-CDBF-45E8-90A7-250BA5F446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E0F6B3-4C6B-4907-ABAF-ED96F07A5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c2ea81-8037-48e9-9c98-f1aa3ca6896f"/>
    <ds:schemaRef ds:uri="ab6aa099-11b5-429b-aef8-b469096684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22965B-F518-4B18-8233-F5874D30DFEE}">
  <ds:schemaRefs>
    <ds:schemaRef ds:uri="http://schemas.microsoft.com/office/2006/metadata/properties"/>
    <ds:schemaRef ds:uri="http://schemas.microsoft.com/office/infopath/2007/PartnerControls"/>
    <ds:schemaRef ds:uri="ab6aa099-11b5-429b-aef8-b4690966847b"/>
    <ds:schemaRef ds:uri="2dc2ea81-8037-48e9-9c98-f1aa3ca689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22414</TotalTime>
  <Words>145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Adobe Garamond Pro</vt:lpstr>
      <vt:lpstr>Arial</vt:lpstr>
      <vt:lpstr>Arial Black</vt:lpstr>
      <vt:lpstr>Arial Narrow</vt:lpstr>
      <vt:lpstr>Calibri</vt:lpstr>
      <vt:lpstr>US Army</vt:lpstr>
      <vt:lpstr>Wingdings</vt:lpstr>
      <vt:lpstr>Office Theme</vt:lpstr>
      <vt:lpstr>FEBRUARY 2022 (29 Days)</vt:lpstr>
      <vt:lpstr>MARCH 2022</vt:lpstr>
      <vt:lpstr>Slide Master</vt:lpstr>
      <vt:lpstr>1_Slide Master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Fitton, Jeffrey James CIV USARMY IMCOM HQ (USA)</dc:creator>
  <cp:lastModifiedBy>Effie, Mahugh A MIL</cp:lastModifiedBy>
  <cp:revision>110</cp:revision>
  <cp:lastPrinted>2024-02-20T19:10:37Z</cp:lastPrinted>
  <dcterms:created xsi:type="dcterms:W3CDTF">2024-01-16T01:53:01Z</dcterms:created>
  <dcterms:modified xsi:type="dcterms:W3CDTF">2025-03-04T13:14:57Z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2024-01-16T00:00:00Z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0x010100C1E4E7EBD16E294EB40BB7080795454D</vt:lpwstr>
  </property>
</Properties>
</file>