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AAF7E-37F7-AD5D-EBC3-AE3BA880FACD}" v="2" dt="2024-10-02T17:26:48.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9" d="100"/>
          <a:sy n="109" d="100"/>
        </p:scale>
        <p:origin x="38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Keefe, Garrett S CSM USARMY 25 ID 2 IBCT (USA)" userId="S::garrett.s.okeefe.mil@army.mil::eae0ba03-c962-4cb3-8c59-4274532ff8a2" providerId="AD" clId="Web-{740AAF7E-37F7-AD5D-EBC3-AE3BA880FACD}"/>
    <pc:docChg chg="modSld">
      <pc:chgData name="O'Keefe, Garrett S CSM USARMY 25 ID 2 IBCT (USA)" userId="S::garrett.s.okeefe.mil@army.mil::eae0ba03-c962-4cb3-8c59-4274532ff8a2" providerId="AD" clId="Web-{740AAF7E-37F7-AD5D-EBC3-AE3BA880FACD}" dt="2024-10-02T17:26:48.123" v="1" actId="20577"/>
      <pc:docMkLst>
        <pc:docMk/>
      </pc:docMkLst>
      <pc:sldChg chg="modSp">
        <pc:chgData name="O'Keefe, Garrett S CSM USARMY 25 ID 2 IBCT (USA)" userId="S::garrett.s.okeefe.mil@army.mil::eae0ba03-c962-4cb3-8c59-4274532ff8a2" providerId="AD" clId="Web-{740AAF7E-37F7-AD5D-EBC3-AE3BA880FACD}" dt="2024-10-02T17:26:48.123" v="1" actId="20577"/>
        <pc:sldMkLst>
          <pc:docMk/>
          <pc:sldMk cId="1673973442" sldId="257"/>
        </pc:sldMkLst>
        <pc:spChg chg="mod">
          <ac:chgData name="O'Keefe, Garrett S CSM USARMY 25 ID 2 IBCT (USA)" userId="S::garrett.s.okeefe.mil@army.mil::eae0ba03-c962-4cb3-8c59-4274532ff8a2" providerId="AD" clId="Web-{740AAF7E-37F7-AD5D-EBC3-AE3BA880FACD}" dt="2024-10-02T17:26:48.123" v="1" actId="20577"/>
          <ac:spMkLst>
            <pc:docMk/>
            <pc:sldMk cId="1673973442" sldId="257"/>
            <ac:spMk id="3" creationId="{99C641BE-D261-795E-0DC6-E9FC14EEC70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99294-A6A6-BE80-DB3E-C6C325C2BA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525DBD-FB04-71B4-B50A-7912B8A703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8E3B3F-DD80-9DF2-D059-B23ECEB020D2}"/>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12146009-7096-AF54-C7E6-3C41CBA6C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C1DCF-8C34-4E10-6F90-62FCA503BAF4}"/>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170607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23FF2-F11D-E228-81B2-E005F47672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B87852-3C5F-1C0B-4FCA-75832DEBA2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6061F7-49CD-33DD-9E1D-40B0F4BBBC3A}"/>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668DC124-867B-0028-5982-61C1779BF3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48BA2-93FB-5DAF-FAFF-21CD572F970E}"/>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226427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57CF03-D6FA-5CF2-978E-D3B7234C19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DBD3B-0912-2920-ABFF-355D4D7EB1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35DC41-41C5-7C0A-094E-45C450426EF9}"/>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EB32A092-6A54-3A57-BD16-BBC9EB0210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7B52A-62DA-FD85-AF2A-EEA9FC64A265}"/>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380693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A029A-0EAF-5A6B-A159-D2072F191E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83744C-6C9D-099F-8C5A-311F7CB9F0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0A898D-66EC-9C46-C0E4-73A5D48495E9}"/>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8DCBF1AA-1799-F13E-54C6-B8810939C9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42F84-C602-01CA-037B-E4072D21258C}"/>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4051352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F4438-F5F3-C5B6-1FFE-405B63E0B8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BA0889-B8C0-D9C3-85B4-C93F11999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887AB1-68BA-6452-5785-E00CA4A451EE}"/>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4FB684D7-082E-085B-C65D-56A1D9CBF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7520FF-2916-7288-364E-44CB5860CD17}"/>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1338921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91288-8128-2ABF-EA16-22F0A4C04E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F4E5D3-5648-289B-A885-3FC903B20C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8A5806-BB68-74F5-175C-8A6ACE1362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3487E6-ED15-43F6-D0DA-49AC16CD6872}"/>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6" name="Footer Placeholder 5">
            <a:extLst>
              <a:ext uri="{FF2B5EF4-FFF2-40B4-BE49-F238E27FC236}">
                <a16:creationId xmlns:a16="http://schemas.microsoft.com/office/drawing/2014/main" id="{9A02A137-E86C-1948-335A-0E2DE193F2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D3A04D-C17E-EED1-2A4D-AF775DDECE63}"/>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335596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3EFB6-6A99-68D5-3833-36DC4B808E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99317-E436-D5AD-FBFE-9C54B3052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638DF6-3CAA-17AD-7745-C1B319C913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121628-6474-0FD2-B350-8552CD05A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29A41C-B596-8361-B3A0-DC367AA501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9C6A72-969C-709E-AFA0-C7DF310137B2}"/>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8" name="Footer Placeholder 7">
            <a:extLst>
              <a:ext uri="{FF2B5EF4-FFF2-40B4-BE49-F238E27FC236}">
                <a16:creationId xmlns:a16="http://schemas.microsoft.com/office/drawing/2014/main" id="{A71D2E80-E202-433A-BDD4-E7F74633F7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EDE3E4-CCD5-6B01-9D61-946C81759421}"/>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294353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FEC54-B942-9BBE-EFB0-4D1353261D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4BB1FD-8891-690E-A17C-3C8AD5D06FB5}"/>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4" name="Footer Placeholder 3">
            <a:extLst>
              <a:ext uri="{FF2B5EF4-FFF2-40B4-BE49-F238E27FC236}">
                <a16:creationId xmlns:a16="http://schemas.microsoft.com/office/drawing/2014/main" id="{A8B686CE-41B7-EAD6-929C-2C0C9A1C8B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8B1559-FFB4-C064-CB67-A0CB265A5B07}"/>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103486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B52724-FA2B-9F27-49AC-687CFF6769B7}"/>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3" name="Footer Placeholder 2">
            <a:extLst>
              <a:ext uri="{FF2B5EF4-FFF2-40B4-BE49-F238E27FC236}">
                <a16:creationId xmlns:a16="http://schemas.microsoft.com/office/drawing/2014/main" id="{9D1988E0-4111-69F9-7F10-D57C416D57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8426E5-35E9-0CD3-6BCA-0F8D316BC70E}"/>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3667736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59D3E-8DAE-932C-8E88-0C6D5F4D32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9D891A-8CDB-E752-4648-DB3D2B8927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D5E87D-93F2-BDBB-839D-192CDCC2B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068BDC-F636-4D7C-1E45-C97D319DF58A}"/>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6" name="Footer Placeholder 5">
            <a:extLst>
              <a:ext uri="{FF2B5EF4-FFF2-40B4-BE49-F238E27FC236}">
                <a16:creationId xmlns:a16="http://schemas.microsoft.com/office/drawing/2014/main" id="{A7C69E65-5808-8537-8E0C-6C6A028E92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6A0BF8-5426-3B25-A655-942734CCC374}"/>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14638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5210F-FCA8-C986-3F13-FDF5420BC8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80A66D-CE6F-FFCB-E43E-015144E793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9CCAC0-E3DD-14DD-C500-3DCA88C717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957F7F-083B-01C3-7962-484E699FB13E}"/>
              </a:ext>
            </a:extLst>
          </p:cNvPr>
          <p:cNvSpPr>
            <a:spLocks noGrp="1"/>
          </p:cNvSpPr>
          <p:nvPr>
            <p:ph type="dt" sz="half" idx="10"/>
          </p:nvPr>
        </p:nvSpPr>
        <p:spPr/>
        <p:txBody>
          <a:bodyPr/>
          <a:lstStyle/>
          <a:p>
            <a:fld id="{EE5C4BCA-FD41-437C-A035-59C990B27FAD}" type="datetimeFigureOut">
              <a:rPr lang="en-US" smtClean="0"/>
              <a:t>10/2/2024</a:t>
            </a:fld>
            <a:endParaRPr lang="en-US"/>
          </a:p>
        </p:txBody>
      </p:sp>
      <p:sp>
        <p:nvSpPr>
          <p:cNvPr id="6" name="Footer Placeholder 5">
            <a:extLst>
              <a:ext uri="{FF2B5EF4-FFF2-40B4-BE49-F238E27FC236}">
                <a16:creationId xmlns:a16="http://schemas.microsoft.com/office/drawing/2014/main" id="{B74A1754-7BCF-B8D3-56D5-27A704F97A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2C7EE5-52E6-516D-C1DD-8AD7CE6D1A30}"/>
              </a:ext>
            </a:extLst>
          </p:cNvPr>
          <p:cNvSpPr>
            <a:spLocks noGrp="1"/>
          </p:cNvSpPr>
          <p:nvPr>
            <p:ph type="sldNum" sz="quarter" idx="12"/>
          </p:nvPr>
        </p:nvSpPr>
        <p:spPr/>
        <p:txBody>
          <a:bodyPr/>
          <a:lstStyle/>
          <a:p>
            <a:fld id="{1230BD7D-FD03-4A9F-9AFF-09A539100E01}" type="slidenum">
              <a:rPr lang="en-US" smtClean="0"/>
              <a:t>‹#›</a:t>
            </a:fld>
            <a:endParaRPr lang="en-US"/>
          </a:p>
        </p:txBody>
      </p:sp>
    </p:spTree>
    <p:extLst>
      <p:ext uri="{BB962C8B-B14F-4D97-AF65-F5344CB8AC3E}">
        <p14:creationId xmlns:p14="http://schemas.microsoft.com/office/powerpoint/2010/main" val="354620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AD1963-6FD4-674D-9941-02FD65E811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4B8C4-EA05-E4CD-EDD6-4731D8CF9A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526E8-64B3-ED28-D952-4226A41189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C4BCA-FD41-437C-A035-59C990B27FAD}" type="datetimeFigureOut">
              <a:rPr lang="en-US" smtClean="0"/>
              <a:t>10/2/2024</a:t>
            </a:fld>
            <a:endParaRPr lang="en-US"/>
          </a:p>
        </p:txBody>
      </p:sp>
      <p:sp>
        <p:nvSpPr>
          <p:cNvPr id="5" name="Footer Placeholder 4">
            <a:extLst>
              <a:ext uri="{FF2B5EF4-FFF2-40B4-BE49-F238E27FC236}">
                <a16:creationId xmlns:a16="http://schemas.microsoft.com/office/drawing/2014/main" id="{CEB67D55-9377-A308-8F38-B3137C33F6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9B85AE-753E-099A-0C1F-C43A900108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0BD7D-FD03-4A9F-9AFF-09A539100E01}" type="slidenum">
              <a:rPr lang="en-US" smtClean="0"/>
              <a:t>‹#›</a:t>
            </a:fld>
            <a:endParaRPr lang="en-US"/>
          </a:p>
        </p:txBody>
      </p:sp>
    </p:spTree>
    <p:extLst>
      <p:ext uri="{BB962C8B-B14F-4D97-AF65-F5344CB8AC3E}">
        <p14:creationId xmlns:p14="http://schemas.microsoft.com/office/powerpoint/2010/main" val="3855737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topasnate@aafes.com" TargetMode="External"/><Relationship Id="rId2" Type="http://schemas.openxmlformats.org/officeDocument/2006/relationships/hyperlink" Target="mailto:terryr@aafes.com"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stacie.m.acevedo.civ@army.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Graphical user interface, text, application, email&#10;&#10;Description automatically generated">
            <a:extLst>
              <a:ext uri="{FF2B5EF4-FFF2-40B4-BE49-F238E27FC236}">
                <a16:creationId xmlns:a16="http://schemas.microsoft.com/office/drawing/2014/main" id="{B7D8CC57-3041-5EA0-7100-6015FFA4A5A6}"/>
              </a:ext>
            </a:extLst>
          </p:cNvPr>
          <p:cNvPicPr>
            <a:picLocks noChangeAspect="1"/>
          </p:cNvPicPr>
          <p:nvPr/>
        </p:nvPicPr>
        <p:blipFill rotWithShape="1">
          <a:blip r:embed="rId2"/>
          <a:srcRect r="3538" b="1"/>
          <a:stretch/>
        </p:blipFill>
        <p:spPr>
          <a:xfrm>
            <a:off x="20" y="1282"/>
            <a:ext cx="12191980" cy="6856718"/>
          </a:xfrm>
          <a:prstGeom prst="rect">
            <a:avLst/>
          </a:prstGeom>
        </p:spPr>
      </p:pic>
    </p:spTree>
    <p:extLst>
      <p:ext uri="{BB962C8B-B14F-4D97-AF65-F5344CB8AC3E}">
        <p14:creationId xmlns:p14="http://schemas.microsoft.com/office/powerpoint/2010/main" val="99778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6C65B-188E-D329-C9B0-D549C97BD915}"/>
              </a:ext>
            </a:extLst>
          </p:cNvPr>
          <p:cNvSpPr>
            <a:spLocks noGrp="1"/>
          </p:cNvSpPr>
          <p:nvPr>
            <p:ph type="title"/>
          </p:nvPr>
        </p:nvSpPr>
        <p:spPr>
          <a:xfrm>
            <a:off x="2006221" y="0"/>
            <a:ext cx="8270544" cy="835878"/>
          </a:xfrm>
        </p:spPr>
        <p:txBody>
          <a:bodyPr/>
          <a:lstStyle/>
          <a:p>
            <a:pPr algn="ctr"/>
            <a:r>
              <a:rPr lang="en-US" dirty="0"/>
              <a:t>ATTENTION SUPPLY SERGEANTS</a:t>
            </a:r>
          </a:p>
        </p:txBody>
      </p:sp>
      <p:sp>
        <p:nvSpPr>
          <p:cNvPr id="3" name="Content Placeholder 2">
            <a:extLst>
              <a:ext uri="{FF2B5EF4-FFF2-40B4-BE49-F238E27FC236}">
                <a16:creationId xmlns:a16="http://schemas.microsoft.com/office/drawing/2014/main" id="{99C641BE-D261-795E-0DC6-E9FC14EEC704}"/>
              </a:ext>
            </a:extLst>
          </p:cNvPr>
          <p:cNvSpPr>
            <a:spLocks noGrp="1"/>
          </p:cNvSpPr>
          <p:nvPr>
            <p:ph idx="1"/>
          </p:nvPr>
        </p:nvSpPr>
        <p:spPr>
          <a:xfrm>
            <a:off x="150125" y="996286"/>
            <a:ext cx="11914496" cy="5540991"/>
          </a:xfrm>
        </p:spPr>
        <p:txBody>
          <a:bodyPr vert="horz" lIns="91440" tIns="45720" rIns="91440" bIns="45720" rtlCol="0" anchor="t">
            <a:normAutofit fontScale="92500"/>
          </a:bodyPr>
          <a:lstStyle/>
          <a:p>
            <a:pPr marL="0" indent="0">
              <a:buNone/>
            </a:pPr>
            <a:r>
              <a:rPr lang="en-US" dirty="0"/>
              <a:t>As of 7 May 2018, the Army Clothing Store (AMCS) will no longer accept paper copy of DA Form 3078 for Personal Clothing Requests. Units must use the Automated Personal Clothing Request (APCR) system in accordance with AR 700-84, para 1-6p. </a:t>
            </a:r>
          </a:p>
          <a:p>
            <a:pPr marL="0" indent="0">
              <a:buNone/>
            </a:pPr>
            <a:endParaRPr lang="en-US" dirty="0"/>
          </a:p>
          <a:p>
            <a:pPr marL="0" indent="0">
              <a:buNone/>
            </a:pPr>
            <a:r>
              <a:rPr lang="en-US" dirty="0"/>
              <a:t>Go to Https://DA3078.Natick.Army.Mil to register both the Commander (Approving Officer) and Supply Rep at a minimum.</a:t>
            </a:r>
          </a:p>
          <a:p>
            <a:r>
              <a:rPr lang="en-US" dirty="0"/>
              <a:t>Choose the DoD Certificate (Not the email cert.)</a:t>
            </a:r>
          </a:p>
          <a:p>
            <a:r>
              <a:rPr lang="en-US" dirty="0"/>
              <a:t>Complete the System Access Request</a:t>
            </a:r>
          </a:p>
          <a:p>
            <a:r>
              <a:rPr lang="en-US" dirty="0"/>
              <a:t>UIC and </a:t>
            </a:r>
            <a:r>
              <a:rPr lang="en-US" dirty="0" err="1"/>
              <a:t>DoDAAC</a:t>
            </a:r>
            <a:r>
              <a:rPr lang="en-US" dirty="0"/>
              <a:t> must match for all personnel within unit requesting access</a:t>
            </a:r>
          </a:p>
          <a:p>
            <a:r>
              <a:rPr lang="en-US" dirty="0"/>
              <a:t>Upload DA Form 7000 signed by Commander</a:t>
            </a:r>
          </a:p>
          <a:p>
            <a:r>
              <a:rPr lang="en-US" dirty="0"/>
              <a:t>Upload Commander’s Assumption of Command (1 per Unit)</a:t>
            </a:r>
          </a:p>
          <a:p>
            <a:r>
              <a:rPr lang="en-US" dirty="0"/>
              <a:t>System Access Request will be reviewed/approved by the Clothing Services Office</a:t>
            </a:r>
          </a:p>
          <a:p>
            <a:pPr marL="0" indent="0">
              <a:buNone/>
            </a:pPr>
            <a:endParaRPr lang="en-US" dirty="0"/>
          </a:p>
        </p:txBody>
      </p:sp>
    </p:spTree>
    <p:extLst>
      <p:ext uri="{BB962C8B-B14F-4D97-AF65-F5344CB8AC3E}">
        <p14:creationId xmlns:p14="http://schemas.microsoft.com/office/powerpoint/2010/main" val="1673973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C641BE-D261-795E-0DC6-E9FC14EEC704}"/>
              </a:ext>
            </a:extLst>
          </p:cNvPr>
          <p:cNvSpPr>
            <a:spLocks noGrp="1"/>
          </p:cNvSpPr>
          <p:nvPr>
            <p:ph idx="1"/>
          </p:nvPr>
        </p:nvSpPr>
        <p:spPr>
          <a:xfrm>
            <a:off x="648931" y="1705970"/>
            <a:ext cx="3505494" cy="4517849"/>
          </a:xfrm>
        </p:spPr>
        <p:txBody>
          <a:bodyPr>
            <a:normAutofit fontScale="77500" lnSpcReduction="20000"/>
          </a:bodyPr>
          <a:lstStyle/>
          <a:p>
            <a:pPr marL="0" indent="0">
              <a:buNone/>
            </a:pPr>
            <a:r>
              <a:rPr lang="en-US" sz="1600" u="sng" dirty="0"/>
              <a:t>Military Clothing and Sales (MCS)                                      </a:t>
            </a:r>
          </a:p>
          <a:p>
            <a:pPr marL="0" indent="0">
              <a:buNone/>
            </a:pPr>
            <a:r>
              <a:rPr lang="en-US" sz="1600" u="sng" dirty="0"/>
              <a:t>Office Contacts:    </a:t>
            </a:r>
          </a:p>
          <a:p>
            <a:pPr marL="0" indent="0">
              <a:buNone/>
            </a:pPr>
            <a:endParaRPr lang="en-US" sz="1600" dirty="0"/>
          </a:p>
          <a:p>
            <a:pPr marL="0" indent="0">
              <a:buNone/>
            </a:pPr>
            <a:r>
              <a:rPr lang="en-US" sz="1600" b="1" dirty="0"/>
              <a:t>JBLM MCS Senior Manager</a:t>
            </a:r>
          </a:p>
          <a:p>
            <a:pPr marL="0" indent="0">
              <a:buNone/>
            </a:pPr>
            <a:r>
              <a:rPr lang="en-US" sz="1600" dirty="0"/>
              <a:t>Ron Terry</a:t>
            </a:r>
          </a:p>
          <a:p>
            <a:pPr marL="0" indent="0">
              <a:buNone/>
            </a:pPr>
            <a:r>
              <a:rPr lang="en-US" sz="1600" dirty="0"/>
              <a:t>(253) 964-3966</a:t>
            </a:r>
          </a:p>
          <a:p>
            <a:pPr marL="0" indent="0">
              <a:buNone/>
            </a:pPr>
            <a:r>
              <a:rPr lang="en-US" sz="1600" dirty="0">
                <a:hlinkClick r:id="rId2"/>
              </a:rPr>
              <a:t>terryr@aafes.com</a:t>
            </a:r>
            <a:endParaRPr lang="en-US" sz="1600" dirty="0"/>
          </a:p>
          <a:p>
            <a:pPr marL="0" indent="0">
              <a:buNone/>
            </a:pPr>
            <a:endParaRPr lang="en-US" sz="1600" dirty="0"/>
          </a:p>
          <a:p>
            <a:pPr marL="0" indent="0">
              <a:buNone/>
            </a:pPr>
            <a:r>
              <a:rPr lang="en-US" sz="1600" b="1" dirty="0"/>
              <a:t>JBLM MCS Manager</a:t>
            </a:r>
          </a:p>
          <a:p>
            <a:pPr marL="0" indent="0">
              <a:buNone/>
            </a:pPr>
            <a:r>
              <a:rPr lang="en-US" sz="1600" dirty="0"/>
              <a:t>Teresa </a:t>
            </a:r>
            <a:r>
              <a:rPr lang="en-US" sz="1600" dirty="0" err="1"/>
              <a:t>Topasna</a:t>
            </a:r>
            <a:endParaRPr lang="en-US" sz="1600" dirty="0"/>
          </a:p>
          <a:p>
            <a:pPr marL="0" indent="0">
              <a:buNone/>
            </a:pPr>
            <a:r>
              <a:rPr lang="en-US" sz="1600" dirty="0"/>
              <a:t>(253) 964-3966</a:t>
            </a:r>
          </a:p>
          <a:p>
            <a:pPr marL="0" indent="0">
              <a:buNone/>
            </a:pPr>
            <a:r>
              <a:rPr lang="en-US" sz="1600" u="sng" dirty="0">
                <a:hlinkClick r:id="rId3"/>
              </a:rPr>
              <a:t>topasnate@aafes.com</a:t>
            </a:r>
            <a:endParaRPr lang="en-US" sz="1600" u="sng" dirty="0"/>
          </a:p>
          <a:p>
            <a:pPr marL="0" indent="0">
              <a:buNone/>
            </a:pPr>
            <a:endParaRPr lang="en-US" sz="1600" dirty="0"/>
          </a:p>
          <a:p>
            <a:pPr marL="0" indent="0">
              <a:buNone/>
            </a:pPr>
            <a:r>
              <a:rPr lang="en-US" sz="1600" b="1" dirty="0"/>
              <a:t>JBLM Military Clothing CSO</a:t>
            </a:r>
          </a:p>
          <a:p>
            <a:pPr marL="0" indent="0">
              <a:buNone/>
            </a:pPr>
            <a:r>
              <a:rPr lang="en-US" sz="1600" dirty="0"/>
              <a:t>Stacie Acevedo</a:t>
            </a:r>
          </a:p>
          <a:p>
            <a:pPr marL="0" indent="0">
              <a:buNone/>
            </a:pPr>
            <a:r>
              <a:rPr lang="en-US" sz="1600" dirty="0"/>
              <a:t>(410) 436-9334</a:t>
            </a:r>
          </a:p>
          <a:p>
            <a:pPr marL="0" indent="0">
              <a:buNone/>
            </a:pPr>
            <a:r>
              <a:rPr lang="en-US" sz="1600" dirty="0">
                <a:hlinkClick r:id="rId4"/>
              </a:rPr>
              <a:t>stacie.m.acevedo.civ@army.mil</a:t>
            </a: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p:txBody>
      </p:sp>
      <p:sp>
        <p:nvSpPr>
          <p:cNvPr id="13"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phical user interface, table&#10;&#10;Description automatically generated">
            <a:extLst>
              <a:ext uri="{FF2B5EF4-FFF2-40B4-BE49-F238E27FC236}">
                <a16:creationId xmlns:a16="http://schemas.microsoft.com/office/drawing/2014/main" id="{49E762AE-E6FD-94E9-C365-35C2C2A5AF54}"/>
              </a:ext>
            </a:extLst>
          </p:cNvPr>
          <p:cNvPicPr>
            <a:picLocks noChangeAspect="1"/>
          </p:cNvPicPr>
          <p:nvPr/>
        </p:nvPicPr>
        <p:blipFill>
          <a:blip r:embed="rId5"/>
          <a:stretch>
            <a:fillRect/>
          </a:stretch>
        </p:blipFill>
        <p:spPr>
          <a:xfrm>
            <a:off x="5123688" y="918177"/>
            <a:ext cx="6584098" cy="5378794"/>
          </a:xfrm>
          <a:prstGeom prst="rect">
            <a:avLst/>
          </a:prstGeom>
          <a:effectLst/>
        </p:spPr>
      </p:pic>
      <p:sp>
        <p:nvSpPr>
          <p:cNvPr id="6" name="TextBox 5">
            <a:extLst>
              <a:ext uri="{FF2B5EF4-FFF2-40B4-BE49-F238E27FC236}">
                <a16:creationId xmlns:a16="http://schemas.microsoft.com/office/drawing/2014/main" id="{AC2375A1-16B5-B032-3EA5-E3B8870B29D4}"/>
              </a:ext>
            </a:extLst>
          </p:cNvPr>
          <p:cNvSpPr txBox="1"/>
          <p:nvPr/>
        </p:nvSpPr>
        <p:spPr>
          <a:xfrm>
            <a:off x="6578221" y="557784"/>
            <a:ext cx="3507475" cy="369332"/>
          </a:xfrm>
          <a:prstGeom prst="rect">
            <a:avLst/>
          </a:prstGeom>
          <a:noFill/>
        </p:spPr>
        <p:txBody>
          <a:bodyPr wrap="square" rtlCol="0">
            <a:spAutoFit/>
          </a:bodyPr>
          <a:lstStyle/>
          <a:p>
            <a:r>
              <a:rPr lang="en-US" dirty="0"/>
              <a:t>Example Personal Clothing Request</a:t>
            </a:r>
          </a:p>
        </p:txBody>
      </p:sp>
    </p:spTree>
    <p:extLst>
      <p:ext uri="{BB962C8B-B14F-4D97-AF65-F5344CB8AC3E}">
        <p14:creationId xmlns:p14="http://schemas.microsoft.com/office/powerpoint/2010/main" val="3998370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E4E7EBD16E294EB40BB7080795454D" ma:contentTypeVersion="12" ma:contentTypeDescription="Create a new document." ma:contentTypeScope="" ma:versionID="31d70e71ba22f0884d65e6eb2c0c2d82">
  <xsd:schema xmlns:xsd="http://www.w3.org/2001/XMLSchema" xmlns:xs="http://www.w3.org/2001/XMLSchema" xmlns:p="http://schemas.microsoft.com/office/2006/metadata/properties" xmlns:ns2="2dc2ea81-8037-48e9-9c98-f1aa3ca6896f" xmlns:ns3="ab6aa099-11b5-429b-aef8-b4690966847b" targetNamespace="http://schemas.microsoft.com/office/2006/metadata/properties" ma:root="true" ma:fieldsID="52b9a7f6cdc5616b0f47f5a95e33228d" ns2:_="" ns3:_="">
    <xsd:import namespace="2dc2ea81-8037-48e9-9c98-f1aa3ca6896f"/>
    <xsd:import namespace="ab6aa099-11b5-429b-aef8-b4690966847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c2ea81-8037-48e9-9c98-f1aa3ca68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6aa099-11b5-429b-aef8-b4690966847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ea1a6bd-bcee-4cfc-83e3-f467b5457acf}" ma:internalName="TaxCatchAll" ma:showField="CatchAllData" ma:web="ab6aa099-11b5-429b-aef8-b469096684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b6aa099-11b5-429b-aef8-b4690966847b" xsi:nil="true"/>
    <lcf76f155ced4ddcb4097134ff3c332f xmlns="2dc2ea81-8037-48e9-9c98-f1aa3ca6896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E29E9-4159-4016-948C-4C317820D6DD}"/>
</file>

<file path=customXml/itemProps2.xml><?xml version="1.0" encoding="utf-8"?>
<ds:datastoreItem xmlns:ds="http://schemas.openxmlformats.org/officeDocument/2006/customXml" ds:itemID="{2217FE7F-D3E4-4C50-AEBF-20779B1657D0}">
  <ds:schemaRefs>
    <ds:schemaRef ds:uri="http://schemas.microsoft.com/office/2006/metadata/properties"/>
    <ds:schemaRef ds:uri="http://schemas.microsoft.com/office/infopath/2007/PartnerControls"/>
    <ds:schemaRef ds:uri="ab6aa099-11b5-429b-aef8-b4690966847b"/>
    <ds:schemaRef ds:uri="2dc2ea81-8037-48e9-9c98-f1aa3ca6896f"/>
  </ds:schemaRefs>
</ds:datastoreItem>
</file>

<file path=customXml/itemProps3.xml><?xml version="1.0" encoding="utf-8"?>
<ds:datastoreItem xmlns:ds="http://schemas.openxmlformats.org/officeDocument/2006/customXml" ds:itemID="{331796CC-7A52-409E-B639-1829828DBA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324</TotalTime>
  <Words>200</Words>
  <Application>Microsoft Office PowerPoint</Application>
  <PresentationFormat>Widescreen</PresentationFormat>
  <Paragraphs>30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ATTENTION SUPPLY SERGEANTS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Hawes, Leon S SGM USARMY 10 MTN DIV (USA)</dc:creator>
  <cp:lastModifiedBy>Kenne</cp:lastModifiedBy>
  <cp:revision>6</cp:revision>
  <dcterms:created xsi:type="dcterms:W3CDTF">2022-11-05T18:47:18Z</dcterms:created>
  <dcterms:modified xsi:type="dcterms:W3CDTF">2024-10-02T17:26:49Z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0x010100C1E4E7EBD16E294EB40BB7080795454D</vt:lpwstr>
  </property>
  <property fmtid="{D5CDD505-2E9C-101B-9397-08002B2CF9AE}" pid="3" name="MediaServiceImageTags">
    <vt:lpwstr/>
  </property>
</Properties>
</file>