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4D1CC-0DEA-4D61-B382-BADCEAD6496C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0D033-B21C-4334-86CB-B9DBBACB4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3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1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5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8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0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3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4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5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5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4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8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E7087-D8CB-4510-9757-61E0D89256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2808-B7C1-48A2-8273-7B68BE1B6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4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rc.army.mil/content/BLC%20Equivalency%20and%20ALC/SLC%20Constructive%20Credit%20Request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D9DEB1-F358-3A4B-4ED2-73E823C92A04}"/>
              </a:ext>
            </a:extLst>
          </p:cNvPr>
          <p:cNvSpPr/>
          <p:nvPr/>
        </p:nvSpPr>
        <p:spPr>
          <a:xfrm>
            <a:off x="1963615" y="371838"/>
            <a:ext cx="8264769" cy="373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3200" b="1" dirty="0">
                <a:latin typeface="Arial" panose="020B0604020202020204" pitchFamily="34" charset="0"/>
              </a:rPr>
              <a:t>BLC Equivalency How-To</a:t>
            </a:r>
            <a:endParaRPr lang="en-US" sz="3200" b="1" dirty="0">
              <a:latin typeface="Bookman Old Style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E478E8-B24A-4DE4-B726-C7494EEDB87F}"/>
              </a:ext>
            </a:extLst>
          </p:cNvPr>
          <p:cNvSpPr txBox="1"/>
          <p:nvPr/>
        </p:nvSpPr>
        <p:spPr>
          <a:xfrm>
            <a:off x="32060" y="6138218"/>
            <a:ext cx="12235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References: </a:t>
            </a:r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 600-8-19, para. 6-23; AR 350-1 para 3-20 (3)d</a:t>
            </a:r>
          </a:p>
          <a:p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https://www.hrc.army.mil/content/BLC%20Equivalency%20and%20ALC/SLC%20Constructive%20Credit%20Requests</a:t>
            </a:r>
            <a:endParaRPr lang="en-US" sz="18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B9738F-2243-BFF9-2A66-5FF89D27B40E}"/>
              </a:ext>
            </a:extLst>
          </p:cNvPr>
          <p:cNvSpPr txBox="1"/>
          <p:nvPr/>
        </p:nvSpPr>
        <p:spPr>
          <a:xfrm>
            <a:off x="603683" y="816275"/>
            <a:ext cx="4935983" cy="3801041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WHAT COUNTS?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PLDC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WLC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Marine Sergeants Course (post NOV 2019)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Marine Career School (post 2020) </a:t>
            </a:r>
          </a:p>
          <a:p>
            <a:pPr>
              <a:spcAft>
                <a:spcPts val="30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WHAT DOESN’T COUNT?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Marine Corporal Course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Marine NCO Basic Course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Marine Sergeants Course (Distance Learning)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Any other sister service school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E5B4CB-FEFF-3465-7102-0684B8B3FB39}"/>
              </a:ext>
            </a:extLst>
          </p:cNvPr>
          <p:cNvSpPr txBox="1"/>
          <p:nvPr/>
        </p:nvSpPr>
        <p:spPr>
          <a:xfrm>
            <a:off x="5927321" y="816275"/>
            <a:ext cx="5879977" cy="3767698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WHAT’S NEEDED?</a:t>
            </a:r>
          </a:p>
          <a:p>
            <a:pPr marL="285750" indent="-285750">
              <a:lnSpc>
                <a:spcPts val="2000"/>
              </a:lnSpc>
              <a:spcBef>
                <a:spcPts val="300"/>
              </a:spcBef>
              <a:spcAft>
                <a:spcPts val="35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4187 signed by O-6; </a:t>
            </a:r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must include an outline of the individual's prior leadership and technical training and experiences</a:t>
            </a:r>
          </a:p>
          <a:p>
            <a:pPr marL="285750" indent="-285750">
              <a:lnSpc>
                <a:spcPts val="2000"/>
              </a:lnSpc>
              <a:spcBef>
                <a:spcPts val="300"/>
              </a:spcBef>
              <a:spcAft>
                <a:spcPts val="350"/>
              </a:spcAft>
              <a:buFont typeface="Arial" panose="020B0604020202020204" pitchFamily="34" charset="0"/>
              <a:buChar char="•"/>
            </a:pPr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Academic Evaluation Report (AER, DA Form 1059, 87s, or equivalent), certificate, transcripts, etc.</a:t>
            </a:r>
          </a:p>
          <a:p>
            <a:pPr marL="285750" indent="-285750">
              <a:lnSpc>
                <a:spcPts val="2000"/>
              </a:lnSpc>
              <a:spcBef>
                <a:spcPts val="300"/>
              </a:spcBef>
              <a:spcAft>
                <a:spcPts val="35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Past three (3) NCOERs; if applicable</a:t>
            </a:r>
          </a:p>
          <a:p>
            <a:pPr marL="285750" indent="-285750">
              <a:lnSpc>
                <a:spcPts val="2000"/>
              </a:lnSpc>
              <a:spcBef>
                <a:spcPts val="300"/>
              </a:spcBef>
              <a:spcAft>
                <a:spcPts val="35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Most recent for-record DA 705</a:t>
            </a:r>
          </a:p>
          <a:p>
            <a:pPr marL="285750" indent="-285750">
              <a:lnSpc>
                <a:spcPts val="2000"/>
              </a:lnSpc>
              <a:spcBef>
                <a:spcPts val="300"/>
              </a:spcBef>
              <a:spcAft>
                <a:spcPts val="35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 5500/5501 </a:t>
            </a:r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an O-6 Memorandum indicating whether the Soldier meets HT/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WT </a:t>
            </a:r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  <a:p>
            <a:pPr marL="285750" indent="-285750">
              <a:lnSpc>
                <a:spcPts val="2000"/>
              </a:lnSpc>
              <a:spcBef>
                <a:spcPts val="300"/>
              </a:spcBef>
              <a:spcAft>
                <a:spcPts val="35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Soldier Talent Profile</a:t>
            </a:r>
          </a:p>
          <a:p>
            <a:pPr marL="285750" indent="-285750">
              <a:lnSpc>
                <a:spcPts val="2000"/>
              </a:lnSpc>
              <a:spcBef>
                <a:spcPts val="300"/>
              </a:spcBef>
              <a:spcAft>
                <a:spcPts val="35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Any additional supporting documentation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2C97C1-3E76-2EBC-566C-C4E0923F4C65}"/>
              </a:ext>
            </a:extLst>
          </p:cNvPr>
          <p:cNvSpPr txBox="1"/>
          <p:nvPr/>
        </p:nvSpPr>
        <p:spPr>
          <a:xfrm>
            <a:off x="2720264" y="4753950"/>
            <a:ext cx="6751470" cy="1277273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WHERE TO SEND?</a:t>
            </a:r>
          </a:p>
          <a:p>
            <a:pPr marL="285750" indent="-285750" algn="ctr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IPPS-A UDL routing number: </a:t>
            </a:r>
            <a:r>
              <a:rPr lang="en-US" sz="1800" b="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000000000039770</a:t>
            </a:r>
          </a:p>
          <a:p>
            <a:pPr algn="ctr">
              <a:spcAft>
                <a:spcPts val="3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*The packet first lands at NCOLCoE Registrar for concurrence and then routed to TRADOC for approval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89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E4E7EBD16E294EB40BB7080795454D" ma:contentTypeVersion="12" ma:contentTypeDescription="Create a new document." ma:contentTypeScope="" ma:versionID="31d70e71ba22f0884d65e6eb2c0c2d82">
  <xsd:schema xmlns:xsd="http://www.w3.org/2001/XMLSchema" xmlns:xs="http://www.w3.org/2001/XMLSchema" xmlns:p="http://schemas.microsoft.com/office/2006/metadata/properties" xmlns:ns2="2dc2ea81-8037-48e9-9c98-f1aa3ca6896f" xmlns:ns3="ab6aa099-11b5-429b-aef8-b4690966847b" targetNamespace="http://schemas.microsoft.com/office/2006/metadata/properties" ma:root="true" ma:fieldsID="52b9a7f6cdc5616b0f47f5a95e33228d" ns2:_="" ns3:_="">
    <xsd:import namespace="2dc2ea81-8037-48e9-9c98-f1aa3ca6896f"/>
    <xsd:import namespace="ab6aa099-11b5-429b-aef8-b469096684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2ea81-8037-48e9-9c98-f1aa3ca689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aa099-11b5-429b-aef8-b4690966847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ea1a6bd-bcee-4cfc-83e3-f467b5457acf}" ma:internalName="TaxCatchAll" ma:showField="CatchAllData" ma:web="ab6aa099-11b5-429b-aef8-b469096684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6aa099-11b5-429b-aef8-b4690966847b" xsi:nil="true"/>
    <lcf76f155ced4ddcb4097134ff3c332f xmlns="2dc2ea81-8037-48e9-9c98-f1aa3ca6896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F90E548-C2C3-4D0A-B6C8-A807956B8B19}"/>
</file>

<file path=customXml/itemProps2.xml><?xml version="1.0" encoding="utf-8"?>
<ds:datastoreItem xmlns:ds="http://schemas.openxmlformats.org/officeDocument/2006/customXml" ds:itemID="{636ADCD0-E946-4EE1-8D0A-3689A7455FBF}"/>
</file>

<file path=customXml/itemProps3.xml><?xml version="1.0" encoding="utf-8"?>
<ds:datastoreItem xmlns:ds="http://schemas.openxmlformats.org/officeDocument/2006/customXml" ds:itemID="{6342A084-6B00-4D9C-BD24-E795024999A7}"/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3167</TotalTime>
  <Words>196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Page, Steven R SSG</dc:creator>
  <cp:lastModifiedBy>Mobarakzadeh, Nema SGM USARMY I CORPS (USA)</cp:lastModifiedBy>
  <cp:revision>138</cp:revision>
  <cp:lastPrinted>2021-05-25T15:50:25Z</cp:lastPrinted>
  <dcterms:created xsi:type="dcterms:W3CDTF">2016-09-15T00:03:41Z</dcterms:created>
  <dcterms:modified xsi:type="dcterms:W3CDTF">2024-10-24T20:02:19Z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0x010100C1E4E7EBD16E294EB40BB7080795454D</vt:lpwstr>
  </property>
</Properties>
</file>